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_rels/notesSlide1.xml.rels" ContentType="application/vnd.openxmlformats-package.relationships+xml"/>
  <Override PartName="/ppt/notesSlides/_rels/notesSlide10.xml.rels" ContentType="application/vnd.openxmlformats-package.relationships+xml"/>
  <Override PartName="/ppt/notesSlides/_rels/notesSlide18.xml.rels" ContentType="application/vnd.openxmlformats-package.relationships+xml"/>
  <Override PartName="/ppt/notesSlides/_rels/notesSlide25.xml.rels" ContentType="application/vnd.openxmlformats-package.relationships+xml"/>
  <Override PartName="/ppt/notesSlides/_rels/notesSlide14.xml.rels" ContentType="application/vnd.openxmlformats-package.relationships+xml"/>
  <Override PartName="/ppt/notesSlides/_rels/notesSlide2.xml.rels" ContentType="application/vnd.openxmlformats-package.relationships+xml"/>
  <Override PartName="/ppt/notesSlides/_rels/notesSlide11.xml.rels" ContentType="application/vnd.openxmlformats-package.relationships+xml"/>
  <Override PartName="/ppt/notesSlides/_rels/notesSlide20.xml.rels" ContentType="application/vnd.openxmlformats-package.relationships+xml"/>
  <Override PartName="/ppt/notesSlides/_rels/notesSlide19.xml.rels" ContentType="application/vnd.openxmlformats-package.relationships+xml"/>
  <Override PartName="/ppt/notesSlides/_rels/notesSlide26.xml.rels" ContentType="application/vnd.openxmlformats-package.relationships+xml"/>
  <Override PartName="/ppt/notesSlides/_rels/notesSlide34.xml.rels" ContentType="application/vnd.openxmlformats-package.relationships+xml"/>
  <Override PartName="/ppt/notesSlides/_rels/notesSlide27.xml.rels" ContentType="application/vnd.openxmlformats-package.relationships+xml"/>
  <Override PartName="/ppt/notesSlides/_rels/notesSlide9.xml.rels" ContentType="application/vnd.openxmlformats-package.relationships+xml"/>
  <Override PartName="/ppt/notesSlides/_rels/notesSlide3.xml.rels" ContentType="application/vnd.openxmlformats-package.relationships+xml"/>
  <Override PartName="/ppt/notesSlides/_rels/notesSlide6.xml.rels" ContentType="application/vnd.openxmlformats-package.relationships+xml"/>
  <Override PartName="/ppt/notesSlides/_rels/notesSlide31.xml.rels" ContentType="application/vnd.openxmlformats-package.relationships+xml"/>
  <Override PartName="/ppt/notesSlides/_rels/notesSlide15.xml.rels" ContentType="application/vnd.openxmlformats-package.relationships+xml"/>
  <Override PartName="/ppt/notesSlides/_rels/notesSlide37.xml.rels" ContentType="application/vnd.openxmlformats-package.relationships+xml"/>
  <Override PartName="/ppt/notesSlides/_rels/notesSlide22.xml.rels" ContentType="application/vnd.openxmlformats-package.relationships+xml"/>
  <Override PartName="/ppt/notesSlides/_rels/notesSlide4.xml.rels" ContentType="application/vnd.openxmlformats-package.relationships+xml"/>
  <Override PartName="/ppt/notesSlides/_rels/notesSlide28.xml.rels" ContentType="application/vnd.openxmlformats-package.relationships+xml"/>
  <Override PartName="/ppt/notesSlides/_rels/notesSlide35.xml.rels" ContentType="application/vnd.openxmlformats-package.relationships+xml"/>
  <Override PartName="/ppt/notesSlides/_rels/notesSlide8.xml.rels" ContentType="application/vnd.openxmlformats-package.relationships+xml"/>
  <Override PartName="/ppt/notesSlides/_rels/notesSlide24.xml.rels" ContentType="application/vnd.openxmlformats-package.relationships+xml"/>
  <Override PartName="/ppt/notesSlides/_rels/notesSlide39.xml.rels" ContentType="application/vnd.openxmlformats-package.relationships+xml"/>
  <Override PartName="/ppt/notesSlides/_rels/notesSlide17.xml.rels" ContentType="application/vnd.openxmlformats-package.relationships+xml"/>
  <Override PartName="/ppt/notesSlides/_rels/notesSlide13.xml.rels" ContentType="application/vnd.openxmlformats-package.relationships+xml"/>
  <Override PartName="/ppt/notesSlides/_rels/notesSlide7.xml.rels" ContentType="application/vnd.openxmlformats-package.relationships+xml"/>
  <Override PartName="/ppt/notesSlides/_rels/notesSlide16.xml.rels" ContentType="application/vnd.openxmlformats-package.relationships+xml"/>
  <Override PartName="/ppt/notesSlides/_rels/notesSlide32.xml.rels" ContentType="application/vnd.openxmlformats-package.relationships+xml"/>
  <Override PartName="/ppt/notesSlides/_rels/notesSlide23.xml.rels" ContentType="application/vnd.openxmlformats-package.relationships+xml"/>
  <Override PartName="/ppt/notesSlides/_rels/notesSlide38.xml.rels" ContentType="application/vnd.openxmlformats-package.relationships+xml"/>
  <Override PartName="/ppt/notesSlides/_rels/notesSlide12.xml.rels" ContentType="application/vnd.openxmlformats-package.relationships+xml"/>
  <Override PartName="/ppt/notesSlides/_rels/notesSlide5.xml.rels" ContentType="application/vnd.openxmlformats-package.relationships+xml"/>
  <Override PartName="/ppt/notesSlides/_rels/notesSlide29.xml.rels" ContentType="application/vnd.openxmlformats-package.relationships+xml"/>
  <Override PartName="/ppt/notesSlides/_rels/notesSlide30.xml.rels" ContentType="application/vnd.openxmlformats-package.relationships+xml"/>
  <Override PartName="/ppt/notesSlides/_rels/notesSlide21.xml.rels" ContentType="application/vnd.openxmlformats-package.relationships+xml"/>
  <Override PartName="/ppt/notesSlides/_rels/notesSlide36.xml.rels" ContentType="application/vnd.openxmlformats-package.relationships+xml"/>
  <Override PartName="/ppt/notesSlides/_rels/notesSlide33.xml.rels" ContentType="application/vnd.openxmlformats-package.relationships+xml"/>
  <Override PartName="/ppt/notesSlides/notesSlide29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.xml" ContentType="application/vnd.openxmlformats-officedocument.presentationml.notesSlide+xml"/>
  <Override PartName="/ppt/_rels/presentation.xml.rels" ContentType="application/vnd.openxmlformats-package.relationships+xml"/>
  <Override PartName="/ppt/media/image9.jpeg" ContentType="image/jpeg"/>
  <Override PartName="/ppt/media/image11.jpeg" ContentType="image/jpeg"/>
  <Override PartName="/ppt/media/image13.jpeg" ContentType="image/jpeg"/>
  <Override PartName="/ppt/media/image8.jpeg" ContentType="image/jpeg"/>
  <Override PartName="/ppt/media/image10.jpeg" ContentType="image/jpeg"/>
  <Override PartName="/ppt/media/image12.jpeg" ContentType="image/jpeg"/>
  <Override PartName="/ppt/media/image7.jpeg" ContentType="image/jpeg"/>
  <Override PartName="/ppt/media/image6.jpeg" ContentType="image/jpeg"/>
  <Override PartName="/ppt/media/image5.jpeg" ContentType="image/jpeg"/>
  <Override PartName="/ppt/media/image4.jpeg" ContentType="image/jpeg"/>
  <Override PartName="/ppt/media/image21.jpeg" ContentType="image/jpeg"/>
  <Override PartName="/ppt/media/image16.jpeg" ContentType="image/jpeg"/>
  <Override PartName="/ppt/media/image20.jpeg" ContentType="image/jpeg"/>
  <Override PartName="/ppt/media/image15.jpeg" ContentType="image/jpeg"/>
  <Override PartName="/ppt/media/image19.jpeg" ContentType="image/jpeg"/>
  <Override PartName="/ppt/media/image18.jpeg" ContentType="image/jpeg"/>
  <Override PartName="/ppt/media/image17.jpeg" ContentType="image/jpeg"/>
  <Override PartName="/ppt/media/image1.jpeg" ContentType="image/jpeg"/>
  <Override PartName="/ppt/media/image22.jpeg" ContentType="image/jpeg"/>
  <Override PartName="/ppt/media/image14.jpeg" ContentType="image/jpeg"/>
  <Override PartName="/ppt/media/image23.jpeg" ContentType="image/jpeg"/>
  <Override PartName="/ppt/media/image2.jpeg" ContentType="image/jpeg"/>
  <Override PartName="/ppt/media/image3.jpeg" ContentType="image/jpeg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26.xml.rels" ContentType="application/vnd.openxmlformats-package.relationships+xml"/>
  <Override PartName="/ppt/slideLayouts/slideLayout2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19.xml" ContentType="application/vnd.openxmlformats-officedocument.presentationml.slide+xml"/>
  <Override PartName="/ppt/slides/_rels/slide18.xml.rels" ContentType="application/vnd.openxmlformats-package.relationships+xml"/>
  <Override PartName="/ppt/slides/_rels/slide12.xml.rels" ContentType="application/vnd.openxmlformats-package.relationships+xml"/>
  <Override PartName="/ppt/slides/_rels/slide17.xml.rels" ContentType="application/vnd.openxmlformats-package.relationships+xml"/>
  <Override PartName="/ppt/slides/_rels/slide11.xml.rels" ContentType="application/vnd.openxmlformats-package.relationships+xml"/>
  <Override PartName="/ppt/slides/_rels/slide26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33.xml.rels" ContentType="application/vnd.openxmlformats-package.relationships+xml"/>
  <Override PartName="/ppt/slides/_rels/slide6.xml.rels" ContentType="application/vnd.openxmlformats-package.relationships+xml"/>
  <Override PartName="/ppt/slides/_rels/slide34.xml.rels" ContentType="application/vnd.openxmlformats-package.relationships+xml"/>
  <Override PartName="/ppt/slides/_rels/slide19.xml.rels" ContentType="application/vnd.openxmlformats-package.relationships+xml"/>
  <Override PartName="/ppt/slides/_rels/slide13.xml.rels" ContentType="application/vnd.openxmlformats-package.relationships+xml"/>
  <Override PartName="/ppt/slides/_rels/slide29.xml.rels" ContentType="application/vnd.openxmlformats-package.relationships+xml"/>
  <Override PartName="/ppt/slides/_rels/slide14.xml.rels" ContentType="application/vnd.openxmlformats-package.relationships+xml"/>
  <Override PartName="/ppt/slides/_rels/slide30.xml.rels" ContentType="application/vnd.openxmlformats-package.relationships+xml"/>
  <Override PartName="/ppt/slides/_rels/slide23.xml.rels" ContentType="application/vnd.openxmlformats-package.relationships+xml"/>
  <Override PartName="/ppt/slides/_rels/slide38.xml.rels" ContentType="application/vnd.openxmlformats-package.relationships+xml"/>
  <Override PartName="/ppt/slides/_rels/slide37.xml.rels" ContentType="application/vnd.openxmlformats-package.relationships+xml"/>
  <Override PartName="/ppt/slides/_rels/slide22.xml.rels" ContentType="application/vnd.openxmlformats-package.relationships+xml"/>
  <Override PartName="/ppt/slides/_rels/slide3.xml.rels" ContentType="application/vnd.openxmlformats-package.relationships+xml"/>
  <Override PartName="/ppt/slides/_rels/slide9.xml.rels" ContentType="application/vnd.openxmlformats-package.relationships+xml"/>
  <Override PartName="/ppt/slides/_rels/slide28.xml.rels" ContentType="application/vnd.openxmlformats-package.relationships+xml"/>
  <Override PartName="/ppt/slides/_rels/slide24.xml.rels" ContentType="application/vnd.openxmlformats-package.relationships+xml"/>
  <Override PartName="/ppt/slides/_rels/slide39.xml.rels" ContentType="application/vnd.openxmlformats-package.relationships+xml"/>
  <Override PartName="/ppt/slides/_rels/slide31.xml.rels" ContentType="application/vnd.openxmlformats-package.relationships+xml"/>
  <Override PartName="/ppt/slides/_rels/slide15.xml.rels" ContentType="application/vnd.openxmlformats-package.relationships+xml"/>
  <Override PartName="/ppt/slides/_rels/slide21.xml.rels" ContentType="application/vnd.openxmlformats-package.relationships+xml"/>
  <Override PartName="/ppt/slides/_rels/slide36.xml.rels" ContentType="application/vnd.openxmlformats-package.relationships+xml"/>
  <Override PartName="/ppt/slides/_rels/slide27.xml.rels" ContentType="application/vnd.openxmlformats-package.relationships+xml"/>
  <Override PartName="/ppt/slides/_rels/slide2.xml.rels" ContentType="application/vnd.openxmlformats-package.relationships+xml"/>
  <Override PartName="/ppt/slides/_rels/slide8.xml.rels" ContentType="application/vnd.openxmlformats-package.relationships+xml"/>
  <Override PartName="/ppt/slides/_rels/slide25.xml.rels" ContentType="application/vnd.openxmlformats-package.relationships+xml"/>
  <Override PartName="/ppt/slides/_rels/slide10.xml.rels" ContentType="application/vnd.openxmlformats-package.relationships+xml"/>
  <Override PartName="/ppt/slides/_rels/slide32.xml.rels" ContentType="application/vnd.openxmlformats-package.relationships+xml"/>
  <Override PartName="/ppt/slides/_rels/slide16.xml.rels" ContentType="application/vnd.openxmlformats-package.relationships+xml"/>
  <Override PartName="/ppt/slides/_rels/slide35.xml.rels" ContentType="application/vnd.openxmlformats-package.relationships+xml"/>
  <Override PartName="/ppt/slides/_rels/slide20.xml.rels" ContentType="application/vnd.openxmlformats-package.relationships+xml"/>
  <Override PartName="/ppt/slides/_rels/slide1.xml.rels" ContentType="application/vnd.openxmlformats-package.relationships+xml"/>
  <Override PartName="/ppt/slides/_rels/slide7.xml.rels" ContentType="application/vnd.openxmlformats-package.relationships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13.xml" ContentType="application/vnd.openxmlformats-officedocument.presentationml.slide+xml"/>
  <Override PartName="/ppt/slides/slide37.xml" ContentType="application/vnd.openxmlformats-officedocument.presentationml.slide+xml"/>
  <Override PartName="/ppt/slides/slide1.xml" ContentType="application/vnd.openxmlformats-officedocument.presentationml.slide+xml"/>
  <Override PartName="/ppt/slides/slide38.xml" ContentType="application/vnd.openxmlformats-officedocument.presentationml.slide+xml"/>
  <Override PartName="/ppt/slides/slide2.xml" ContentType="application/vnd.openxmlformats-officedocument.presentationml.slide+xml"/>
  <Override PartName="/ppt/slides/slide39.xml" ContentType="application/vnd.openxmlformats-officedocument.presentationml.slide+xml"/>
  <Override PartName="/ppt/slides/slide3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</p:sldIdLst>
  <p:sldSz cx="13004800" cy="9753600"/>
  <p:notesSz cx="6797675" cy="9926637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4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de-DE" sz="4400" spc="-1" strike="noStrike">
                <a:latin typeface="Arial"/>
              </a:rPr>
              <a:t>Folie mittels Klicken verschieben</a:t>
            </a:r>
            <a:endParaRPr b="0" lang="de-DE" sz="4400" spc="-1" strike="noStrike"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de-DE" sz="2000" spc="-1" strike="noStrike">
                <a:latin typeface="Arial"/>
              </a:rPr>
              <a:t>Format der Notizen mittels Klicken bearbeiten</a:t>
            </a:r>
            <a:endParaRPr b="0" lang="de-DE" sz="2000" spc="-1" strike="noStrike">
              <a:latin typeface="Arial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de-DE" sz="1400" spc="-1" strike="noStrike">
                <a:latin typeface="Times New Roman"/>
              </a:rPr>
              <a:t>&lt;Kopfzeile&gt;</a:t>
            </a:r>
            <a:endParaRPr b="0" lang="de-DE" sz="1400" spc="-1" strike="noStrike">
              <a:latin typeface="Times New Roman"/>
            </a:endParaRPr>
          </a:p>
        </p:txBody>
      </p:sp>
      <p:sp>
        <p:nvSpPr>
          <p:cNvPr id="120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de-DE" sz="1400" spc="-1" strike="noStrike">
                <a:latin typeface="Times New Roman"/>
              </a:rPr>
              <a:t>&lt;Datum/Uhrzeit&gt;</a:t>
            </a:r>
            <a:endParaRPr b="0" lang="de-DE" sz="1400" spc="-1" strike="noStrike">
              <a:latin typeface="Times New Roman"/>
            </a:endParaRPr>
          </a:p>
        </p:txBody>
      </p:sp>
      <p:sp>
        <p:nvSpPr>
          <p:cNvPr id="121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de-DE" sz="1400" spc="-1" strike="noStrike">
                <a:latin typeface="Times New Roman"/>
              </a:rPr>
              <a:t>&lt;Fußzeile&gt;</a:t>
            </a:r>
            <a:endParaRPr b="0" lang="de-DE" sz="1400" spc="-1" strike="noStrike">
              <a:latin typeface="Times New Roman"/>
            </a:endParaRPr>
          </a:p>
        </p:txBody>
      </p:sp>
      <p:sp>
        <p:nvSpPr>
          <p:cNvPr id="122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0547F7A2-D2B3-408E-A94D-9E4877D9F919}" type="slidenum">
              <a:rPr b="0" lang="de-DE" sz="1400" spc="-1" strike="noStrike">
                <a:latin typeface="Times New Roman"/>
              </a:rPr>
              <a:t>&lt;Foliennummer&gt;</a:t>
            </a:fld>
            <a:endParaRPr b="0" lang="de-DE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
</Relationships>
</file>

<file path=ppt/notesSlides/_rels/notesSlide13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
</Relationships>
</file>

<file path=ppt/notesSlides/_rels/notesSlide14.xml.rels><?xml version="1.0" encoding="UTF-8"?>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
</Relationships>
</file>

<file path=ppt/notesSlides/_rels/notesSlide15.xml.rels><?xml version="1.0" encoding="UTF-8"?>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
</Relationships>
</file>

<file path=ppt/notesSlides/_rels/notesSlide16.xml.rels><?xml version="1.0" encoding="UTF-8"?>
<Relationships xmlns="http://schemas.openxmlformats.org/package/2006/relationships"><Relationship Id="rId1" Type="http://schemas.openxmlformats.org/officeDocument/2006/relationships/slide" Target="../slides/slide16.xml"/><Relationship Id="rId2" Type="http://schemas.openxmlformats.org/officeDocument/2006/relationships/notesMaster" Target="../notesMasters/notesMaster1.xml"/>
</Relationships>
</file>

<file path=ppt/notesSlides/_rels/notesSlide17.xml.rels><?xml version="1.0" encoding="UTF-8"?>
<Relationships xmlns="http://schemas.openxmlformats.org/package/2006/relationships"><Relationship Id="rId1" Type="http://schemas.openxmlformats.org/officeDocument/2006/relationships/slide" Target="../slides/slide17.xml"/><Relationship Id="rId2" Type="http://schemas.openxmlformats.org/officeDocument/2006/relationships/notesMaster" Target="../notesMasters/notesMaster1.xml"/>
</Relationships>
</file>

<file path=ppt/notesSlides/_rels/notesSlide18.xml.rels><?xml version="1.0" encoding="UTF-8"?>
<Relationships xmlns="http://schemas.openxmlformats.org/package/2006/relationships"><Relationship Id="rId1" Type="http://schemas.openxmlformats.org/officeDocument/2006/relationships/slide" Target="../slides/slide18.xml"/><Relationship Id="rId2" Type="http://schemas.openxmlformats.org/officeDocument/2006/relationships/notesMaster" Target="../notesMasters/notesMaster1.xml"/>
</Relationships>
</file>

<file path=ppt/notesSlides/_rels/notesSlide19.xml.rels><?xml version="1.0" encoding="UTF-8"?>
<Relationships xmlns="http://schemas.openxmlformats.org/package/2006/relationships"><Relationship Id="rId1" Type="http://schemas.openxmlformats.org/officeDocument/2006/relationships/slide" Target="../slides/slide19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20.xml.rels><?xml version="1.0" encoding="UTF-8"?>
<Relationships xmlns="http://schemas.openxmlformats.org/package/2006/relationships"><Relationship Id="rId1" Type="http://schemas.openxmlformats.org/officeDocument/2006/relationships/slide" Target="../slides/slide20.xml"/><Relationship Id="rId2" Type="http://schemas.openxmlformats.org/officeDocument/2006/relationships/notesMaster" Target="../notesMasters/notesMaster1.xml"/>
</Relationships>
</file>

<file path=ppt/notesSlides/_rels/notesSlide21.xml.rels><?xml version="1.0" encoding="UTF-8"?>
<Relationships xmlns="http://schemas.openxmlformats.org/package/2006/relationships"><Relationship Id="rId1" Type="http://schemas.openxmlformats.org/officeDocument/2006/relationships/slide" Target="../slides/slide21.xml"/><Relationship Id="rId2" Type="http://schemas.openxmlformats.org/officeDocument/2006/relationships/notesMaster" Target="../notesMasters/notesMaster1.xml"/>
</Relationships>
</file>

<file path=ppt/notesSlides/_rels/notesSlide22.xml.rels><?xml version="1.0" encoding="UTF-8"?>
<Relationships xmlns="http://schemas.openxmlformats.org/package/2006/relationships"><Relationship Id="rId1" Type="http://schemas.openxmlformats.org/officeDocument/2006/relationships/slide" Target="../slides/slide22.xml"/><Relationship Id="rId2" Type="http://schemas.openxmlformats.org/officeDocument/2006/relationships/notesMaster" Target="../notesMasters/notesMaster1.xml"/>
</Relationships>
</file>

<file path=ppt/notesSlides/_rels/notesSlide23.xml.rels><?xml version="1.0" encoding="UTF-8"?>
<Relationships xmlns="http://schemas.openxmlformats.org/package/2006/relationships"><Relationship Id="rId1" Type="http://schemas.openxmlformats.org/officeDocument/2006/relationships/slide" Target="../slides/slide23.xml"/><Relationship Id="rId2" Type="http://schemas.openxmlformats.org/officeDocument/2006/relationships/notesMaster" Target="../notesMasters/notesMaster1.xml"/>
</Relationships>
</file>

<file path=ppt/notesSlides/_rels/notesSlide24.xml.rels><?xml version="1.0" encoding="UTF-8"?>
<Relationships xmlns="http://schemas.openxmlformats.org/package/2006/relationships"><Relationship Id="rId1" Type="http://schemas.openxmlformats.org/officeDocument/2006/relationships/slide" Target="../slides/slide24.xml"/><Relationship Id="rId2" Type="http://schemas.openxmlformats.org/officeDocument/2006/relationships/notesMaster" Target="../notesMasters/notesMaster1.xml"/>
</Relationships>
</file>

<file path=ppt/notesSlides/_rels/notesSlide25.xml.rels><?xml version="1.0" encoding="UTF-8"?>
<Relationships xmlns="http://schemas.openxmlformats.org/package/2006/relationships"><Relationship Id="rId1" Type="http://schemas.openxmlformats.org/officeDocument/2006/relationships/slide" Target="../slides/slide25.xml"/><Relationship Id="rId2" Type="http://schemas.openxmlformats.org/officeDocument/2006/relationships/notesMaster" Target="../notesMasters/notesMaster1.xml"/>
</Relationships>
</file>

<file path=ppt/notesSlides/_rels/notesSlide26.xml.rels><?xml version="1.0" encoding="UTF-8"?>
<Relationships xmlns="http://schemas.openxmlformats.org/package/2006/relationships"><Relationship Id="rId1" Type="http://schemas.openxmlformats.org/officeDocument/2006/relationships/slide" Target="../slides/slide26.xml"/><Relationship Id="rId2" Type="http://schemas.openxmlformats.org/officeDocument/2006/relationships/notesMaster" Target="../notesMasters/notesMaster1.xml"/>
</Relationships>
</file>

<file path=ppt/notesSlides/_rels/notesSlide27.xml.rels><?xml version="1.0" encoding="UTF-8"?>
<Relationships xmlns="http://schemas.openxmlformats.org/package/2006/relationships"><Relationship Id="rId1" Type="http://schemas.openxmlformats.org/officeDocument/2006/relationships/slide" Target="../slides/slide27.xml"/><Relationship Id="rId2" Type="http://schemas.openxmlformats.org/officeDocument/2006/relationships/notesMaster" Target="../notesMasters/notesMaster1.xml"/>
</Relationships>
</file>

<file path=ppt/notesSlides/_rels/notesSlide28.xml.rels><?xml version="1.0" encoding="UTF-8"?>
<Relationships xmlns="http://schemas.openxmlformats.org/package/2006/relationships"><Relationship Id="rId1" Type="http://schemas.openxmlformats.org/officeDocument/2006/relationships/slide" Target="../slides/slide28.xml"/><Relationship Id="rId2" Type="http://schemas.openxmlformats.org/officeDocument/2006/relationships/notesMaster" Target="../notesMasters/notesMaster1.xml"/>
</Relationships>
</file>

<file path=ppt/notesSlides/_rels/notesSlide29.xml.rels><?xml version="1.0" encoding="UTF-8"?>
<Relationships xmlns="http://schemas.openxmlformats.org/package/2006/relationships"><Relationship Id="rId1" Type="http://schemas.openxmlformats.org/officeDocument/2006/relationships/slide" Target="../slides/slide29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30.xml.rels><?xml version="1.0" encoding="UTF-8"?>
<Relationships xmlns="http://schemas.openxmlformats.org/package/2006/relationships"><Relationship Id="rId1" Type="http://schemas.openxmlformats.org/officeDocument/2006/relationships/slide" Target="../slides/slide30.xml"/><Relationship Id="rId2" Type="http://schemas.openxmlformats.org/officeDocument/2006/relationships/notesMaster" Target="../notesMasters/notesMaster1.xml"/>
</Relationships>
</file>

<file path=ppt/notesSlides/_rels/notesSlide31.xml.rels><?xml version="1.0" encoding="UTF-8"?>
<Relationships xmlns="http://schemas.openxmlformats.org/package/2006/relationships"><Relationship Id="rId1" Type="http://schemas.openxmlformats.org/officeDocument/2006/relationships/slide" Target="../slides/slide31.xml"/><Relationship Id="rId2" Type="http://schemas.openxmlformats.org/officeDocument/2006/relationships/notesMaster" Target="../notesMasters/notesMaster1.xml"/>
</Relationships>
</file>

<file path=ppt/notesSlides/_rels/notesSlide32.xml.rels><?xml version="1.0" encoding="UTF-8"?>
<Relationships xmlns="http://schemas.openxmlformats.org/package/2006/relationships"><Relationship Id="rId1" Type="http://schemas.openxmlformats.org/officeDocument/2006/relationships/slide" Target="../slides/slide32.xml"/><Relationship Id="rId2" Type="http://schemas.openxmlformats.org/officeDocument/2006/relationships/notesMaster" Target="../notesMasters/notesMaster1.xml"/>
</Relationships>
</file>

<file path=ppt/notesSlides/_rels/notesSlide33.xml.rels><?xml version="1.0" encoding="UTF-8"?>
<Relationships xmlns="http://schemas.openxmlformats.org/package/2006/relationships"><Relationship Id="rId1" Type="http://schemas.openxmlformats.org/officeDocument/2006/relationships/slide" Target="../slides/slide33.xml"/><Relationship Id="rId2" Type="http://schemas.openxmlformats.org/officeDocument/2006/relationships/notesMaster" Target="../notesMasters/notesMaster1.xml"/>
</Relationships>
</file>

<file path=ppt/notesSlides/_rels/notesSlide34.xml.rels><?xml version="1.0" encoding="UTF-8"?>
<Relationships xmlns="http://schemas.openxmlformats.org/package/2006/relationships"><Relationship Id="rId1" Type="http://schemas.openxmlformats.org/officeDocument/2006/relationships/slide" Target="../slides/slide34.xml"/><Relationship Id="rId2" Type="http://schemas.openxmlformats.org/officeDocument/2006/relationships/notesMaster" Target="../notesMasters/notesMaster1.xml"/>
</Relationships>
</file>

<file path=ppt/notesSlides/_rels/notesSlide35.xml.rels><?xml version="1.0" encoding="UTF-8"?>
<Relationships xmlns="http://schemas.openxmlformats.org/package/2006/relationships"><Relationship Id="rId1" Type="http://schemas.openxmlformats.org/officeDocument/2006/relationships/slide" Target="../slides/slide35.xml"/><Relationship Id="rId2" Type="http://schemas.openxmlformats.org/officeDocument/2006/relationships/notesMaster" Target="../notesMasters/notesMaster1.xml"/>
</Relationships>
</file>

<file path=ppt/notesSlides/_rels/notesSlide36.xml.rels><?xml version="1.0" encoding="UTF-8"?>
<Relationships xmlns="http://schemas.openxmlformats.org/package/2006/relationships"><Relationship Id="rId1" Type="http://schemas.openxmlformats.org/officeDocument/2006/relationships/slide" Target="../slides/slide36.xml"/><Relationship Id="rId2" Type="http://schemas.openxmlformats.org/officeDocument/2006/relationships/notesMaster" Target="../notesMasters/notesMaster1.xml"/>
</Relationships>
</file>

<file path=ppt/notesSlides/_rels/notesSlide37.xml.rels><?xml version="1.0" encoding="UTF-8"?>
<Relationships xmlns="http://schemas.openxmlformats.org/package/2006/relationships"><Relationship Id="rId1" Type="http://schemas.openxmlformats.org/officeDocument/2006/relationships/slide" Target="../slides/slide37.xml"/><Relationship Id="rId2" Type="http://schemas.openxmlformats.org/officeDocument/2006/relationships/notesMaster" Target="../notesMasters/notesMaster1.xml"/>
</Relationships>
</file>

<file path=ppt/notesSlides/_rels/notesSlide38.xml.rels><?xml version="1.0" encoding="UTF-8"?>
<Relationships xmlns="http://schemas.openxmlformats.org/package/2006/relationships"><Relationship Id="rId1" Type="http://schemas.openxmlformats.org/officeDocument/2006/relationships/slide" Target="../slides/slide38.xml"/><Relationship Id="rId2" Type="http://schemas.openxmlformats.org/officeDocument/2006/relationships/notesMaster" Target="../notesMasters/notesMaster1.xml"/>
</Relationships>
</file>

<file path=ppt/notesSlides/_rels/notesSlide39.xml.rels><?xml version="1.0" encoding="UTF-8"?>
<Relationships xmlns="http://schemas.openxmlformats.org/package/2006/relationships"><Relationship Id="rId1" Type="http://schemas.openxmlformats.org/officeDocument/2006/relationships/slide" Target="../slides/slide39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PlaceHolder 1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1880" cy="3722040"/>
          </a:xfrm>
          <a:prstGeom prst="rect">
            <a:avLst/>
          </a:prstGeom>
        </p:spPr>
      </p:sp>
      <p:sp>
        <p:nvSpPr>
          <p:cNvPr id="240" name="PlaceHolder 2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38160" cy="44665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de-DE" sz="2000" spc="-1" strike="noStrike">
              <a:latin typeface="Arial"/>
            </a:endParaRPr>
          </a:p>
        </p:txBody>
      </p:sp>
      <p:sp>
        <p:nvSpPr>
          <p:cNvPr id="241" name="CustomShape 3"/>
          <p:cNvSpPr/>
          <p:nvPr/>
        </p:nvSpPr>
        <p:spPr>
          <a:xfrm>
            <a:off x="3849840" y="9428040"/>
            <a:ext cx="2945520" cy="496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73EB65CA-A3BF-415D-94A6-FF75D63DE87B}" type="slidenum">
              <a:rPr b="0" lang="de-DE" sz="1200" spc="-1" strike="noStrike">
                <a:latin typeface="Palatino"/>
                <a:ea typeface="ヒラギノ明朝 ProN W3"/>
              </a:rPr>
              <a:t>&lt;Foliennummer&gt;</a:t>
            </a:fld>
            <a:endParaRPr b="0" lang="de-DE" sz="1200" spc="-1" strike="noStrike">
              <a:latin typeface="Arial"/>
            </a:endParaRPr>
          </a:p>
        </p:txBody>
      </p:sp>
    </p:spTree>
  </p:cSld>
</p:note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PlaceHolder 1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1880" cy="3722040"/>
          </a:xfrm>
          <a:prstGeom prst="rect">
            <a:avLst/>
          </a:prstGeom>
        </p:spPr>
      </p:sp>
      <p:sp>
        <p:nvSpPr>
          <p:cNvPr id="267" name="PlaceHolder 2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38160" cy="44665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de-DE" sz="2000" spc="-1" strike="noStrike">
              <a:latin typeface="Arial"/>
            </a:endParaRPr>
          </a:p>
        </p:txBody>
      </p:sp>
      <p:sp>
        <p:nvSpPr>
          <p:cNvPr id="268" name="CustomShape 3"/>
          <p:cNvSpPr/>
          <p:nvPr/>
        </p:nvSpPr>
        <p:spPr>
          <a:xfrm>
            <a:off x="3849840" y="9428040"/>
            <a:ext cx="2945520" cy="496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2E678F72-788C-43AF-8D90-FBC51B6E4048}" type="slidenum">
              <a:rPr b="0" lang="de-DE" sz="1200" spc="-1" strike="noStrike">
                <a:latin typeface="Palatino"/>
                <a:ea typeface="ヒラギノ明朝 ProN W3"/>
              </a:rPr>
              <a:t>&lt;Foliennummer&gt;</a:t>
            </a:fld>
            <a:endParaRPr b="0" lang="de-DE" sz="1200" spc="-1" strike="noStrike">
              <a:latin typeface="Arial"/>
            </a:endParaRPr>
          </a:p>
        </p:txBody>
      </p:sp>
    </p:spTree>
  </p:cSld>
</p:note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PlaceHolder 1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1880" cy="3722040"/>
          </a:xfrm>
          <a:prstGeom prst="rect">
            <a:avLst/>
          </a:prstGeom>
        </p:spPr>
      </p:sp>
      <p:sp>
        <p:nvSpPr>
          <p:cNvPr id="270" name="PlaceHolder 2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38160" cy="44665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de-DE" sz="2000" spc="-1" strike="noStrike">
              <a:latin typeface="Arial"/>
            </a:endParaRPr>
          </a:p>
        </p:txBody>
      </p:sp>
      <p:sp>
        <p:nvSpPr>
          <p:cNvPr id="271" name="CustomShape 3"/>
          <p:cNvSpPr/>
          <p:nvPr/>
        </p:nvSpPr>
        <p:spPr>
          <a:xfrm>
            <a:off x="3849840" y="9428040"/>
            <a:ext cx="2945520" cy="496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2CBD711F-1C8B-4D94-A797-298F625F5F4D}" type="slidenum">
              <a:rPr b="0" lang="de-DE" sz="1200" spc="-1" strike="noStrike">
                <a:latin typeface="Palatino"/>
                <a:ea typeface="ヒラギノ明朝 ProN W3"/>
              </a:rPr>
              <a:t>&lt;Foliennummer&gt;</a:t>
            </a:fld>
            <a:endParaRPr b="0" lang="de-DE" sz="1200" spc="-1" strike="noStrike">
              <a:latin typeface="Arial"/>
            </a:endParaRPr>
          </a:p>
        </p:txBody>
      </p:sp>
    </p:spTree>
  </p:cSld>
</p:notes>
</file>

<file path=ppt/notesSlides/notesSlide1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PlaceHolder 1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1880" cy="3722040"/>
          </a:xfrm>
          <a:prstGeom prst="rect">
            <a:avLst/>
          </a:prstGeom>
        </p:spPr>
      </p:sp>
      <p:sp>
        <p:nvSpPr>
          <p:cNvPr id="273" name="PlaceHolder 2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38160" cy="44665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de-DE" sz="2000" spc="-1" strike="noStrike">
              <a:latin typeface="Arial"/>
            </a:endParaRPr>
          </a:p>
        </p:txBody>
      </p:sp>
      <p:sp>
        <p:nvSpPr>
          <p:cNvPr id="274" name="CustomShape 3"/>
          <p:cNvSpPr/>
          <p:nvPr/>
        </p:nvSpPr>
        <p:spPr>
          <a:xfrm>
            <a:off x="3849840" y="9428040"/>
            <a:ext cx="2945520" cy="496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1B17E217-4DA0-4F7C-B64B-9DCBEA8A5243}" type="slidenum">
              <a:rPr b="0" lang="de-DE" sz="1200" spc="-1" strike="noStrike">
                <a:latin typeface="Palatino"/>
                <a:ea typeface="ヒラギノ明朝 ProN W3"/>
              </a:rPr>
              <a:t>&lt;Foliennummer&gt;</a:t>
            </a:fld>
            <a:endParaRPr b="0" lang="de-DE" sz="1200" spc="-1" strike="noStrike">
              <a:latin typeface="Arial"/>
            </a:endParaRPr>
          </a:p>
        </p:txBody>
      </p:sp>
    </p:spTree>
  </p:cSld>
</p:notes>
</file>

<file path=ppt/notesSlides/notesSlide1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PlaceHolder 1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1880" cy="3722040"/>
          </a:xfrm>
          <a:prstGeom prst="rect">
            <a:avLst/>
          </a:prstGeom>
        </p:spPr>
      </p:sp>
      <p:sp>
        <p:nvSpPr>
          <p:cNvPr id="276" name="PlaceHolder 2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38160" cy="44665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de-DE" sz="2000" spc="-1" strike="noStrike">
              <a:latin typeface="Arial"/>
            </a:endParaRPr>
          </a:p>
        </p:txBody>
      </p:sp>
      <p:sp>
        <p:nvSpPr>
          <p:cNvPr id="277" name="CustomShape 3"/>
          <p:cNvSpPr/>
          <p:nvPr/>
        </p:nvSpPr>
        <p:spPr>
          <a:xfrm>
            <a:off x="3849840" y="9428040"/>
            <a:ext cx="2945520" cy="496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0E563B11-6F58-4962-914F-6043448EE376}" type="slidenum">
              <a:rPr b="0" lang="de-DE" sz="1200" spc="-1" strike="noStrike">
                <a:latin typeface="Palatino"/>
                <a:ea typeface="ヒラギノ明朝 ProN W3"/>
              </a:rPr>
              <a:t>&lt;Foliennummer&gt;</a:t>
            </a:fld>
            <a:endParaRPr b="0" lang="de-DE" sz="1200" spc="-1" strike="noStrike">
              <a:latin typeface="Arial"/>
            </a:endParaRPr>
          </a:p>
        </p:txBody>
      </p:sp>
    </p:spTree>
  </p:cSld>
</p:notes>
</file>

<file path=ppt/notesSlides/notesSlide1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PlaceHolder 1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1880" cy="3722040"/>
          </a:xfrm>
          <a:prstGeom prst="rect">
            <a:avLst/>
          </a:prstGeom>
        </p:spPr>
      </p:sp>
      <p:sp>
        <p:nvSpPr>
          <p:cNvPr id="279" name="PlaceHolder 2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38160" cy="44665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de-DE" sz="2000" spc="-1" strike="noStrike">
              <a:latin typeface="Arial"/>
            </a:endParaRPr>
          </a:p>
        </p:txBody>
      </p:sp>
      <p:sp>
        <p:nvSpPr>
          <p:cNvPr id="280" name="CustomShape 3"/>
          <p:cNvSpPr/>
          <p:nvPr/>
        </p:nvSpPr>
        <p:spPr>
          <a:xfrm>
            <a:off x="3849840" y="9428040"/>
            <a:ext cx="2945520" cy="496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2D6320F0-A276-44EE-935D-9FFCFF66D03B}" type="slidenum">
              <a:rPr b="0" lang="de-DE" sz="1200" spc="-1" strike="noStrike">
                <a:latin typeface="Palatino"/>
                <a:ea typeface="ヒラギノ明朝 ProN W3"/>
              </a:rPr>
              <a:t>&lt;Foliennummer&gt;</a:t>
            </a:fld>
            <a:endParaRPr b="0" lang="de-DE" sz="1200" spc="-1" strike="noStrike">
              <a:latin typeface="Arial"/>
            </a:endParaRPr>
          </a:p>
        </p:txBody>
      </p:sp>
    </p:spTree>
  </p:cSld>
</p:notes>
</file>

<file path=ppt/notesSlides/notesSlide1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PlaceHolder 1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1880" cy="3722040"/>
          </a:xfrm>
          <a:prstGeom prst="rect">
            <a:avLst/>
          </a:prstGeom>
        </p:spPr>
      </p:sp>
      <p:sp>
        <p:nvSpPr>
          <p:cNvPr id="282" name="PlaceHolder 2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38160" cy="44665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de-DE" sz="2000" spc="-1" strike="noStrike">
              <a:latin typeface="Arial"/>
            </a:endParaRPr>
          </a:p>
        </p:txBody>
      </p:sp>
      <p:sp>
        <p:nvSpPr>
          <p:cNvPr id="283" name="CustomShape 3"/>
          <p:cNvSpPr/>
          <p:nvPr/>
        </p:nvSpPr>
        <p:spPr>
          <a:xfrm>
            <a:off x="3849840" y="9428040"/>
            <a:ext cx="2945520" cy="496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D5D1DC83-67FE-4647-A7A5-38CF4CB1F16D}" type="slidenum">
              <a:rPr b="0" lang="de-DE" sz="1200" spc="-1" strike="noStrike">
                <a:latin typeface="Palatino"/>
                <a:ea typeface="ヒラギノ明朝 ProN W3"/>
              </a:rPr>
              <a:t>&lt;Foliennummer&gt;</a:t>
            </a:fld>
            <a:endParaRPr b="0" lang="de-DE" sz="1200" spc="-1" strike="noStrike">
              <a:latin typeface="Arial"/>
            </a:endParaRPr>
          </a:p>
        </p:txBody>
      </p:sp>
    </p:spTree>
  </p:cSld>
</p:notes>
</file>

<file path=ppt/notesSlides/notesSlide1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PlaceHolder 1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1880" cy="3722040"/>
          </a:xfrm>
          <a:prstGeom prst="rect">
            <a:avLst/>
          </a:prstGeom>
        </p:spPr>
      </p:sp>
      <p:sp>
        <p:nvSpPr>
          <p:cNvPr id="285" name="PlaceHolder 2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38160" cy="44665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de-DE" sz="2000" spc="-1" strike="noStrike">
              <a:latin typeface="Arial"/>
            </a:endParaRPr>
          </a:p>
        </p:txBody>
      </p:sp>
      <p:sp>
        <p:nvSpPr>
          <p:cNvPr id="286" name="CustomShape 3"/>
          <p:cNvSpPr/>
          <p:nvPr/>
        </p:nvSpPr>
        <p:spPr>
          <a:xfrm>
            <a:off x="3849840" y="9428040"/>
            <a:ext cx="2945520" cy="496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8AC5E612-D392-4BB4-AFD8-9C0A94CB3B45}" type="slidenum">
              <a:rPr b="0" lang="de-DE" sz="1200" spc="-1" strike="noStrike">
                <a:latin typeface="Palatino"/>
                <a:ea typeface="ヒラギノ明朝 ProN W3"/>
              </a:rPr>
              <a:t>&lt;Foliennummer&gt;</a:t>
            </a:fld>
            <a:endParaRPr b="0" lang="de-DE" sz="1200" spc="-1" strike="noStrike">
              <a:latin typeface="Arial"/>
            </a:endParaRPr>
          </a:p>
        </p:txBody>
      </p:sp>
    </p:spTree>
  </p:cSld>
</p:notes>
</file>

<file path=ppt/notesSlides/notesSlide1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PlaceHolder 1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1880" cy="3722040"/>
          </a:xfrm>
          <a:prstGeom prst="rect">
            <a:avLst/>
          </a:prstGeom>
        </p:spPr>
      </p:sp>
      <p:sp>
        <p:nvSpPr>
          <p:cNvPr id="288" name="PlaceHolder 2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38160" cy="44665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de-DE" sz="2000" spc="-1" strike="noStrike">
              <a:latin typeface="Arial"/>
            </a:endParaRPr>
          </a:p>
        </p:txBody>
      </p:sp>
      <p:sp>
        <p:nvSpPr>
          <p:cNvPr id="289" name="CustomShape 3"/>
          <p:cNvSpPr/>
          <p:nvPr/>
        </p:nvSpPr>
        <p:spPr>
          <a:xfrm>
            <a:off x="3849840" y="9428040"/>
            <a:ext cx="2945520" cy="496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D9ACC0BD-6A2A-42E3-9941-A364BD2AAE3D}" type="slidenum">
              <a:rPr b="0" lang="de-DE" sz="1200" spc="-1" strike="noStrike">
                <a:latin typeface="Palatino"/>
                <a:ea typeface="ヒラギノ明朝 ProN W3"/>
              </a:rPr>
              <a:t>&lt;Foliennummer&gt;</a:t>
            </a:fld>
            <a:endParaRPr b="0" lang="de-DE" sz="1200" spc="-1" strike="noStrike">
              <a:latin typeface="Arial"/>
            </a:endParaRPr>
          </a:p>
        </p:txBody>
      </p:sp>
    </p:spTree>
  </p:cSld>
</p:notes>
</file>

<file path=ppt/notesSlides/notesSlide1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PlaceHolder 1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1880" cy="3722040"/>
          </a:xfrm>
          <a:prstGeom prst="rect">
            <a:avLst/>
          </a:prstGeom>
        </p:spPr>
      </p:sp>
      <p:sp>
        <p:nvSpPr>
          <p:cNvPr id="291" name="PlaceHolder 2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38160" cy="44665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de-DE" sz="2000" spc="-1" strike="noStrike">
              <a:latin typeface="Arial"/>
            </a:endParaRPr>
          </a:p>
        </p:txBody>
      </p:sp>
      <p:sp>
        <p:nvSpPr>
          <p:cNvPr id="292" name="CustomShape 3"/>
          <p:cNvSpPr/>
          <p:nvPr/>
        </p:nvSpPr>
        <p:spPr>
          <a:xfrm>
            <a:off x="3849840" y="9428040"/>
            <a:ext cx="2945520" cy="496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1D114CCB-8BF5-47DA-AFEE-4B473B5391B4}" type="slidenum">
              <a:rPr b="0" lang="de-DE" sz="1200" spc="-1" strike="noStrike">
                <a:latin typeface="Palatino"/>
                <a:ea typeface="ヒラギノ明朝 ProN W3"/>
              </a:rPr>
              <a:t>&lt;Foliennummer&gt;</a:t>
            </a:fld>
            <a:endParaRPr b="0" lang="de-DE" sz="1200" spc="-1" strike="noStrike">
              <a:latin typeface="Arial"/>
            </a:endParaRPr>
          </a:p>
        </p:txBody>
      </p:sp>
    </p:spTree>
  </p:cSld>
</p:notes>
</file>

<file path=ppt/notesSlides/notesSlide1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PlaceHolder 1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1880" cy="3722040"/>
          </a:xfrm>
          <a:prstGeom prst="rect">
            <a:avLst/>
          </a:prstGeom>
        </p:spPr>
      </p:sp>
      <p:sp>
        <p:nvSpPr>
          <p:cNvPr id="294" name="PlaceHolder 2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38160" cy="44665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de-DE" sz="2000" spc="-1" strike="noStrike">
              <a:latin typeface="Arial"/>
            </a:endParaRPr>
          </a:p>
        </p:txBody>
      </p:sp>
      <p:sp>
        <p:nvSpPr>
          <p:cNvPr id="295" name="CustomShape 3"/>
          <p:cNvSpPr/>
          <p:nvPr/>
        </p:nvSpPr>
        <p:spPr>
          <a:xfrm>
            <a:off x="3849840" y="9428040"/>
            <a:ext cx="2945520" cy="496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16AF9511-AF33-4E02-81E8-A8FF568DC2AF}" type="slidenum">
              <a:rPr b="0" lang="de-DE" sz="1200" spc="-1" strike="noStrike">
                <a:latin typeface="Palatino"/>
                <a:ea typeface="ヒラギノ明朝 ProN W3"/>
              </a:rPr>
              <a:t>&lt;Foliennummer&gt;</a:t>
            </a:fld>
            <a:endParaRPr b="0" lang="de-DE" sz="1200" spc="-1" strike="noStrike">
              <a:latin typeface="Arial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PlaceHolder 1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1880" cy="3722040"/>
          </a:xfrm>
          <a:prstGeom prst="rect">
            <a:avLst/>
          </a:prstGeom>
        </p:spPr>
      </p:sp>
      <p:sp>
        <p:nvSpPr>
          <p:cNvPr id="243" name="PlaceHolder 2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38160" cy="44665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de-DE" sz="2000" spc="-1" strike="noStrike">
              <a:latin typeface="Arial"/>
            </a:endParaRPr>
          </a:p>
        </p:txBody>
      </p:sp>
      <p:sp>
        <p:nvSpPr>
          <p:cNvPr id="244" name="CustomShape 3"/>
          <p:cNvSpPr/>
          <p:nvPr/>
        </p:nvSpPr>
        <p:spPr>
          <a:xfrm>
            <a:off x="3849840" y="9428040"/>
            <a:ext cx="2945520" cy="496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3821CD64-336B-4330-A731-8646B0B9292B}" type="slidenum">
              <a:rPr b="0" lang="de-DE" sz="1200" spc="-1" strike="noStrike">
                <a:latin typeface="Palatino"/>
                <a:ea typeface="ヒラギノ明朝 ProN W3"/>
              </a:rPr>
              <a:t>&lt;Foliennummer&gt;</a:t>
            </a:fld>
            <a:endParaRPr b="0" lang="de-DE" sz="1200" spc="-1" strike="noStrike">
              <a:latin typeface="Arial"/>
            </a:endParaRPr>
          </a:p>
        </p:txBody>
      </p:sp>
    </p:spTree>
  </p:cSld>
</p:notes>
</file>

<file path=ppt/notesSlides/notesSlide2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PlaceHolder 1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1880" cy="3722040"/>
          </a:xfrm>
          <a:prstGeom prst="rect">
            <a:avLst/>
          </a:prstGeom>
        </p:spPr>
      </p:sp>
      <p:sp>
        <p:nvSpPr>
          <p:cNvPr id="297" name="PlaceHolder 2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38160" cy="44665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de-DE" sz="2000" spc="-1" strike="noStrike">
              <a:latin typeface="Arial"/>
            </a:endParaRPr>
          </a:p>
        </p:txBody>
      </p:sp>
      <p:sp>
        <p:nvSpPr>
          <p:cNvPr id="298" name="CustomShape 3"/>
          <p:cNvSpPr/>
          <p:nvPr/>
        </p:nvSpPr>
        <p:spPr>
          <a:xfrm>
            <a:off x="3849840" y="9428040"/>
            <a:ext cx="2945520" cy="496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16A704D8-0A98-4830-BC7A-FDED8A3E92DC}" type="slidenum">
              <a:rPr b="0" lang="de-DE" sz="1200" spc="-1" strike="noStrike">
                <a:latin typeface="Palatino"/>
                <a:ea typeface="ヒラギノ明朝 ProN W3"/>
              </a:rPr>
              <a:t>&lt;Foliennummer&gt;</a:t>
            </a:fld>
            <a:endParaRPr b="0" lang="de-DE" sz="1200" spc="-1" strike="noStrike">
              <a:latin typeface="Arial"/>
            </a:endParaRPr>
          </a:p>
        </p:txBody>
      </p:sp>
    </p:spTree>
  </p:cSld>
</p:notes>
</file>

<file path=ppt/notesSlides/notesSlide2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PlaceHolder 1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1880" cy="3722040"/>
          </a:xfrm>
          <a:prstGeom prst="rect">
            <a:avLst/>
          </a:prstGeom>
        </p:spPr>
      </p:sp>
      <p:sp>
        <p:nvSpPr>
          <p:cNvPr id="300" name="PlaceHolder 2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38160" cy="44665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de-DE" sz="2000" spc="-1" strike="noStrike">
              <a:latin typeface="Arial"/>
            </a:endParaRPr>
          </a:p>
        </p:txBody>
      </p:sp>
      <p:sp>
        <p:nvSpPr>
          <p:cNvPr id="301" name="CustomShape 3"/>
          <p:cNvSpPr/>
          <p:nvPr/>
        </p:nvSpPr>
        <p:spPr>
          <a:xfrm>
            <a:off x="3849840" y="9428040"/>
            <a:ext cx="2945520" cy="496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D1627589-4266-4981-9D31-8A746180392E}" type="slidenum">
              <a:rPr b="0" lang="de-DE" sz="1200" spc="-1" strike="noStrike">
                <a:latin typeface="Palatino"/>
                <a:ea typeface="ヒラギノ明朝 ProN W3"/>
              </a:rPr>
              <a:t>&lt;Foliennummer&gt;</a:t>
            </a:fld>
            <a:endParaRPr b="0" lang="de-DE" sz="1200" spc="-1" strike="noStrike">
              <a:latin typeface="Arial"/>
            </a:endParaRPr>
          </a:p>
        </p:txBody>
      </p:sp>
    </p:spTree>
  </p:cSld>
</p:notes>
</file>

<file path=ppt/notesSlides/notesSlide2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PlaceHolder 1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1880" cy="3722040"/>
          </a:xfrm>
          <a:prstGeom prst="rect">
            <a:avLst/>
          </a:prstGeom>
        </p:spPr>
      </p:sp>
      <p:sp>
        <p:nvSpPr>
          <p:cNvPr id="303" name="PlaceHolder 2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38160" cy="44665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de-DE" sz="2000" spc="-1" strike="noStrike">
              <a:latin typeface="Arial"/>
            </a:endParaRPr>
          </a:p>
        </p:txBody>
      </p:sp>
      <p:sp>
        <p:nvSpPr>
          <p:cNvPr id="304" name="CustomShape 3"/>
          <p:cNvSpPr/>
          <p:nvPr/>
        </p:nvSpPr>
        <p:spPr>
          <a:xfrm>
            <a:off x="3849840" y="9428040"/>
            <a:ext cx="2945520" cy="496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708D6A4E-0304-4563-9408-8F39463319DD}" type="slidenum">
              <a:rPr b="0" lang="de-DE" sz="1200" spc="-1" strike="noStrike">
                <a:latin typeface="Palatino"/>
                <a:ea typeface="ヒラギノ明朝 ProN W3"/>
              </a:rPr>
              <a:t>&lt;Foliennummer&gt;</a:t>
            </a:fld>
            <a:endParaRPr b="0" lang="de-DE" sz="1200" spc="-1" strike="noStrike">
              <a:latin typeface="Arial"/>
            </a:endParaRPr>
          </a:p>
        </p:txBody>
      </p:sp>
    </p:spTree>
  </p:cSld>
</p:notes>
</file>

<file path=ppt/notesSlides/notesSlide2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PlaceHolder 1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1880" cy="3722040"/>
          </a:xfrm>
          <a:prstGeom prst="rect">
            <a:avLst/>
          </a:prstGeom>
        </p:spPr>
      </p:sp>
      <p:sp>
        <p:nvSpPr>
          <p:cNvPr id="306" name="PlaceHolder 2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38160" cy="44665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de-DE" sz="2000" spc="-1" strike="noStrike">
              <a:latin typeface="Arial"/>
            </a:endParaRPr>
          </a:p>
        </p:txBody>
      </p:sp>
      <p:sp>
        <p:nvSpPr>
          <p:cNvPr id="307" name="CustomShape 3"/>
          <p:cNvSpPr/>
          <p:nvPr/>
        </p:nvSpPr>
        <p:spPr>
          <a:xfrm>
            <a:off x="3849840" y="9428040"/>
            <a:ext cx="2945520" cy="496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42625A2F-6EB3-4485-A767-71323875B251}" type="slidenum">
              <a:rPr b="0" lang="de-DE" sz="1200" spc="-1" strike="noStrike">
                <a:latin typeface="Palatino"/>
                <a:ea typeface="ヒラギノ明朝 ProN W3"/>
              </a:rPr>
              <a:t>&lt;Foliennummer&gt;</a:t>
            </a:fld>
            <a:endParaRPr b="0" lang="de-DE" sz="1200" spc="-1" strike="noStrike">
              <a:latin typeface="Arial"/>
            </a:endParaRPr>
          </a:p>
        </p:txBody>
      </p:sp>
    </p:spTree>
  </p:cSld>
</p:notes>
</file>

<file path=ppt/notesSlides/notesSlide2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PlaceHolder 1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1880" cy="3722040"/>
          </a:xfrm>
          <a:prstGeom prst="rect">
            <a:avLst/>
          </a:prstGeom>
        </p:spPr>
      </p:sp>
      <p:sp>
        <p:nvSpPr>
          <p:cNvPr id="309" name="PlaceHolder 2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38160" cy="44665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de-DE" sz="2000" spc="-1" strike="noStrike">
              <a:latin typeface="Arial"/>
            </a:endParaRPr>
          </a:p>
        </p:txBody>
      </p:sp>
      <p:sp>
        <p:nvSpPr>
          <p:cNvPr id="310" name="CustomShape 3"/>
          <p:cNvSpPr/>
          <p:nvPr/>
        </p:nvSpPr>
        <p:spPr>
          <a:xfrm>
            <a:off x="3849840" y="9428040"/>
            <a:ext cx="2945520" cy="496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083EF9E7-4985-4DF2-87EC-B51C95945152}" type="slidenum">
              <a:rPr b="0" lang="de-DE" sz="1200" spc="-1" strike="noStrike">
                <a:latin typeface="Palatino"/>
                <a:ea typeface="ヒラギノ明朝 ProN W3"/>
              </a:rPr>
              <a:t>&lt;Foliennummer&gt;</a:t>
            </a:fld>
            <a:endParaRPr b="0" lang="de-DE" sz="1200" spc="-1" strike="noStrike">
              <a:latin typeface="Arial"/>
            </a:endParaRPr>
          </a:p>
        </p:txBody>
      </p:sp>
    </p:spTree>
  </p:cSld>
</p:notes>
</file>

<file path=ppt/notesSlides/notesSlide2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PlaceHolder 1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1880" cy="3722040"/>
          </a:xfrm>
          <a:prstGeom prst="rect">
            <a:avLst/>
          </a:prstGeom>
        </p:spPr>
      </p:sp>
      <p:sp>
        <p:nvSpPr>
          <p:cNvPr id="312" name="PlaceHolder 2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38160" cy="44665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de-DE" sz="2000" spc="-1" strike="noStrike">
              <a:latin typeface="Arial"/>
            </a:endParaRPr>
          </a:p>
        </p:txBody>
      </p:sp>
      <p:sp>
        <p:nvSpPr>
          <p:cNvPr id="313" name="CustomShape 3"/>
          <p:cNvSpPr/>
          <p:nvPr/>
        </p:nvSpPr>
        <p:spPr>
          <a:xfrm>
            <a:off x="3849840" y="9428040"/>
            <a:ext cx="2945520" cy="496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8FDD7BB0-B275-4B39-BEAB-D5243A540E1E}" type="slidenum">
              <a:rPr b="0" lang="de-DE" sz="1200" spc="-1" strike="noStrike">
                <a:latin typeface="Palatino"/>
                <a:ea typeface="ヒラギノ明朝 ProN W3"/>
              </a:rPr>
              <a:t>&lt;Foliennummer&gt;</a:t>
            </a:fld>
            <a:endParaRPr b="0" lang="de-DE" sz="1200" spc="-1" strike="noStrike">
              <a:latin typeface="Arial"/>
            </a:endParaRPr>
          </a:p>
        </p:txBody>
      </p:sp>
    </p:spTree>
  </p:cSld>
</p:notes>
</file>

<file path=ppt/notesSlides/notesSlide2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PlaceHolder 1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1880" cy="3722040"/>
          </a:xfrm>
          <a:prstGeom prst="rect">
            <a:avLst/>
          </a:prstGeom>
        </p:spPr>
      </p:sp>
      <p:sp>
        <p:nvSpPr>
          <p:cNvPr id="315" name="PlaceHolder 2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38160" cy="44665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de-DE" sz="2000" spc="-1" strike="noStrike">
              <a:latin typeface="Arial"/>
            </a:endParaRPr>
          </a:p>
        </p:txBody>
      </p:sp>
      <p:sp>
        <p:nvSpPr>
          <p:cNvPr id="316" name="CustomShape 3"/>
          <p:cNvSpPr/>
          <p:nvPr/>
        </p:nvSpPr>
        <p:spPr>
          <a:xfrm>
            <a:off x="3849840" y="9428040"/>
            <a:ext cx="2945520" cy="496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0BC24709-5EEC-4B66-8E7B-035B0C58B78B}" type="slidenum">
              <a:rPr b="0" lang="de-DE" sz="1200" spc="-1" strike="noStrike">
                <a:latin typeface="Palatino"/>
                <a:ea typeface="ヒラギノ明朝 ProN W3"/>
              </a:rPr>
              <a:t>&lt;Foliennummer&gt;</a:t>
            </a:fld>
            <a:endParaRPr b="0" lang="de-DE" sz="1200" spc="-1" strike="noStrike">
              <a:latin typeface="Arial"/>
            </a:endParaRPr>
          </a:p>
        </p:txBody>
      </p:sp>
    </p:spTree>
  </p:cSld>
</p:notes>
</file>

<file path=ppt/notesSlides/notesSlide2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PlaceHolder 1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1880" cy="3722040"/>
          </a:xfrm>
          <a:prstGeom prst="rect">
            <a:avLst/>
          </a:prstGeom>
        </p:spPr>
      </p:sp>
      <p:sp>
        <p:nvSpPr>
          <p:cNvPr id="318" name="PlaceHolder 2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38160" cy="44665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de-DE" sz="2000" spc="-1" strike="noStrike">
              <a:latin typeface="Arial"/>
            </a:endParaRPr>
          </a:p>
        </p:txBody>
      </p:sp>
      <p:sp>
        <p:nvSpPr>
          <p:cNvPr id="319" name="CustomShape 3"/>
          <p:cNvSpPr/>
          <p:nvPr/>
        </p:nvSpPr>
        <p:spPr>
          <a:xfrm>
            <a:off x="3849840" y="9428040"/>
            <a:ext cx="2945520" cy="496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C2957098-FF70-46E1-947D-FA4B3946E427}" type="slidenum">
              <a:rPr b="0" lang="de-DE" sz="1200" spc="-1" strike="noStrike">
                <a:latin typeface="Palatino"/>
                <a:ea typeface="ヒラギノ明朝 ProN W3"/>
              </a:rPr>
              <a:t>&lt;Foliennummer&gt;</a:t>
            </a:fld>
            <a:endParaRPr b="0" lang="de-DE" sz="1200" spc="-1" strike="noStrike">
              <a:latin typeface="Arial"/>
            </a:endParaRPr>
          </a:p>
        </p:txBody>
      </p:sp>
    </p:spTree>
  </p:cSld>
</p:notes>
</file>

<file path=ppt/notesSlides/notesSlide2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PlaceHolder 1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1880" cy="3722040"/>
          </a:xfrm>
          <a:prstGeom prst="rect">
            <a:avLst/>
          </a:prstGeom>
        </p:spPr>
      </p:sp>
      <p:sp>
        <p:nvSpPr>
          <p:cNvPr id="321" name="PlaceHolder 2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38160" cy="44665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de-DE" sz="2000" spc="-1" strike="noStrike">
              <a:latin typeface="Arial"/>
            </a:endParaRPr>
          </a:p>
        </p:txBody>
      </p:sp>
      <p:sp>
        <p:nvSpPr>
          <p:cNvPr id="322" name="CustomShape 3"/>
          <p:cNvSpPr/>
          <p:nvPr/>
        </p:nvSpPr>
        <p:spPr>
          <a:xfrm>
            <a:off x="3849840" y="9428040"/>
            <a:ext cx="2945520" cy="496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4652C45C-7F18-46DA-879B-FAC605C026F3}" type="slidenum">
              <a:rPr b="0" lang="de-DE" sz="1200" spc="-1" strike="noStrike">
                <a:latin typeface="Palatino"/>
                <a:ea typeface="ヒラギノ明朝 ProN W3"/>
              </a:rPr>
              <a:t>&lt;Foliennummer&gt;</a:t>
            </a:fld>
            <a:endParaRPr b="0" lang="de-DE" sz="1200" spc="-1" strike="noStrike">
              <a:latin typeface="Arial"/>
            </a:endParaRPr>
          </a:p>
        </p:txBody>
      </p:sp>
    </p:spTree>
  </p:cSld>
</p:notes>
</file>

<file path=ppt/notesSlides/notesSlide2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PlaceHolder 1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1880" cy="3722040"/>
          </a:xfrm>
          <a:prstGeom prst="rect">
            <a:avLst/>
          </a:prstGeom>
        </p:spPr>
      </p:sp>
      <p:sp>
        <p:nvSpPr>
          <p:cNvPr id="324" name="PlaceHolder 2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38160" cy="44665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de-DE" sz="2000" spc="-1" strike="noStrike">
              <a:latin typeface="Arial"/>
            </a:endParaRPr>
          </a:p>
        </p:txBody>
      </p:sp>
      <p:sp>
        <p:nvSpPr>
          <p:cNvPr id="325" name="CustomShape 3"/>
          <p:cNvSpPr/>
          <p:nvPr/>
        </p:nvSpPr>
        <p:spPr>
          <a:xfrm>
            <a:off x="3849840" y="9428040"/>
            <a:ext cx="2945520" cy="496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9B34F521-1EFB-4155-9176-46DD29D8E4D1}" type="slidenum">
              <a:rPr b="0" lang="de-DE" sz="1200" spc="-1" strike="noStrike">
                <a:latin typeface="Palatino"/>
                <a:ea typeface="ヒラギノ明朝 ProN W3"/>
              </a:rPr>
              <a:t>&lt;Foliennummer&gt;</a:t>
            </a:fld>
            <a:endParaRPr b="0" lang="de-DE" sz="1200" spc="-1" strike="noStrike">
              <a:latin typeface="Arial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PlaceHolder 1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1880" cy="3722040"/>
          </a:xfrm>
          <a:prstGeom prst="rect">
            <a:avLst/>
          </a:prstGeom>
        </p:spPr>
      </p:sp>
      <p:sp>
        <p:nvSpPr>
          <p:cNvPr id="246" name="PlaceHolder 2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38160" cy="44665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de-DE" sz="2000" spc="-1" strike="noStrike">
              <a:latin typeface="Arial"/>
            </a:endParaRPr>
          </a:p>
        </p:txBody>
      </p:sp>
      <p:sp>
        <p:nvSpPr>
          <p:cNvPr id="247" name="CustomShape 3"/>
          <p:cNvSpPr/>
          <p:nvPr/>
        </p:nvSpPr>
        <p:spPr>
          <a:xfrm>
            <a:off x="3849840" y="9428040"/>
            <a:ext cx="2945520" cy="496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17F0BBFE-FA16-4B8E-AF1D-4943566E3BEF}" type="slidenum">
              <a:rPr b="0" lang="de-DE" sz="1200" spc="-1" strike="noStrike">
                <a:latin typeface="Palatino"/>
                <a:ea typeface="ヒラギノ明朝 ProN W3"/>
              </a:rPr>
              <a:t>&lt;Foliennummer&gt;</a:t>
            </a:fld>
            <a:endParaRPr b="0" lang="de-DE" sz="1200" spc="-1" strike="noStrike">
              <a:latin typeface="Arial"/>
            </a:endParaRPr>
          </a:p>
        </p:txBody>
      </p:sp>
    </p:spTree>
  </p:cSld>
</p:notes>
</file>

<file path=ppt/notesSlides/notesSlide3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PlaceHolder 1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1880" cy="3722040"/>
          </a:xfrm>
          <a:prstGeom prst="rect">
            <a:avLst/>
          </a:prstGeom>
        </p:spPr>
      </p:sp>
      <p:sp>
        <p:nvSpPr>
          <p:cNvPr id="327" name="PlaceHolder 2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38160" cy="44665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de-DE" sz="2000" spc="-1" strike="noStrike">
              <a:latin typeface="Arial"/>
            </a:endParaRPr>
          </a:p>
        </p:txBody>
      </p:sp>
      <p:sp>
        <p:nvSpPr>
          <p:cNvPr id="328" name="CustomShape 3"/>
          <p:cNvSpPr/>
          <p:nvPr/>
        </p:nvSpPr>
        <p:spPr>
          <a:xfrm>
            <a:off x="3849840" y="9428040"/>
            <a:ext cx="2945520" cy="496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2BDC9E9F-23CD-4824-A171-FA1C84E7CC7B}" type="slidenum">
              <a:rPr b="0" lang="de-DE" sz="1200" spc="-1" strike="noStrike">
                <a:latin typeface="Palatino"/>
                <a:ea typeface="ヒラギノ明朝 ProN W3"/>
              </a:rPr>
              <a:t>&lt;Foliennummer&gt;</a:t>
            </a:fld>
            <a:endParaRPr b="0" lang="de-DE" sz="1200" spc="-1" strike="noStrike">
              <a:latin typeface="Arial"/>
            </a:endParaRPr>
          </a:p>
        </p:txBody>
      </p:sp>
    </p:spTree>
  </p:cSld>
</p:notes>
</file>

<file path=ppt/notesSlides/notesSlide3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PlaceHolder 1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1880" cy="3722040"/>
          </a:xfrm>
          <a:prstGeom prst="rect">
            <a:avLst/>
          </a:prstGeom>
        </p:spPr>
      </p:sp>
      <p:sp>
        <p:nvSpPr>
          <p:cNvPr id="330" name="PlaceHolder 2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38160" cy="44665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de-DE" sz="2000" spc="-1" strike="noStrike">
              <a:latin typeface="Arial"/>
            </a:endParaRPr>
          </a:p>
        </p:txBody>
      </p:sp>
      <p:sp>
        <p:nvSpPr>
          <p:cNvPr id="331" name="CustomShape 3"/>
          <p:cNvSpPr/>
          <p:nvPr/>
        </p:nvSpPr>
        <p:spPr>
          <a:xfrm>
            <a:off x="3849840" y="9428040"/>
            <a:ext cx="2945520" cy="496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B7431180-590C-464B-A47E-F69B9B90995D}" type="slidenum">
              <a:rPr b="0" lang="de-DE" sz="1200" spc="-1" strike="noStrike">
                <a:latin typeface="Palatino"/>
                <a:ea typeface="ヒラギノ明朝 ProN W3"/>
              </a:rPr>
              <a:t>&lt;Foliennummer&gt;</a:t>
            </a:fld>
            <a:endParaRPr b="0" lang="de-DE" sz="1200" spc="-1" strike="noStrike">
              <a:latin typeface="Arial"/>
            </a:endParaRPr>
          </a:p>
        </p:txBody>
      </p:sp>
    </p:spTree>
  </p:cSld>
</p:notes>
</file>

<file path=ppt/notesSlides/notesSlide3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PlaceHolder 1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1880" cy="3722040"/>
          </a:xfrm>
          <a:prstGeom prst="rect">
            <a:avLst/>
          </a:prstGeom>
        </p:spPr>
      </p:sp>
      <p:sp>
        <p:nvSpPr>
          <p:cNvPr id="333" name="PlaceHolder 2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38160" cy="44665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de-DE" sz="2000" spc="-1" strike="noStrike">
              <a:latin typeface="Arial"/>
            </a:endParaRPr>
          </a:p>
        </p:txBody>
      </p:sp>
      <p:sp>
        <p:nvSpPr>
          <p:cNvPr id="334" name="CustomShape 3"/>
          <p:cNvSpPr/>
          <p:nvPr/>
        </p:nvSpPr>
        <p:spPr>
          <a:xfrm>
            <a:off x="3849840" y="9428040"/>
            <a:ext cx="2945520" cy="496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90375565-3212-49F0-BEF3-B26F14414173}" type="slidenum">
              <a:rPr b="0" lang="de-DE" sz="1200" spc="-1" strike="noStrike">
                <a:latin typeface="Palatino"/>
                <a:ea typeface="ヒラギノ明朝 ProN W3"/>
              </a:rPr>
              <a:t>&lt;Foliennummer&gt;</a:t>
            </a:fld>
            <a:endParaRPr b="0" lang="de-DE" sz="1200" spc="-1" strike="noStrike">
              <a:latin typeface="Arial"/>
            </a:endParaRPr>
          </a:p>
        </p:txBody>
      </p:sp>
    </p:spTree>
  </p:cSld>
</p:notes>
</file>

<file path=ppt/notesSlides/notesSlide3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PlaceHolder 1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1880" cy="3722040"/>
          </a:xfrm>
          <a:prstGeom prst="rect">
            <a:avLst/>
          </a:prstGeom>
        </p:spPr>
      </p:sp>
      <p:sp>
        <p:nvSpPr>
          <p:cNvPr id="336" name="PlaceHolder 2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38160" cy="44665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de-DE" sz="2000" spc="-1" strike="noStrike">
              <a:latin typeface="Arial"/>
            </a:endParaRPr>
          </a:p>
        </p:txBody>
      </p:sp>
      <p:sp>
        <p:nvSpPr>
          <p:cNvPr id="337" name="CustomShape 3"/>
          <p:cNvSpPr/>
          <p:nvPr/>
        </p:nvSpPr>
        <p:spPr>
          <a:xfrm>
            <a:off x="3849840" y="9428040"/>
            <a:ext cx="2945520" cy="496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CAA98E63-38DD-473C-8563-6DBA610B1A5C}" type="slidenum">
              <a:rPr b="0" lang="de-DE" sz="1200" spc="-1" strike="noStrike">
                <a:latin typeface="Palatino"/>
                <a:ea typeface="ヒラギノ明朝 ProN W3"/>
              </a:rPr>
              <a:t>&lt;Foliennummer&gt;</a:t>
            </a:fld>
            <a:endParaRPr b="0" lang="de-DE" sz="1200" spc="-1" strike="noStrike">
              <a:latin typeface="Arial"/>
            </a:endParaRPr>
          </a:p>
        </p:txBody>
      </p:sp>
    </p:spTree>
  </p:cSld>
</p:notes>
</file>

<file path=ppt/notesSlides/notesSlide3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PlaceHolder 1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1880" cy="3722040"/>
          </a:xfrm>
          <a:prstGeom prst="rect">
            <a:avLst/>
          </a:prstGeom>
        </p:spPr>
      </p:sp>
      <p:sp>
        <p:nvSpPr>
          <p:cNvPr id="339" name="PlaceHolder 2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38160" cy="44665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de-DE" sz="2000" spc="-1" strike="noStrike">
              <a:latin typeface="Arial"/>
            </a:endParaRPr>
          </a:p>
        </p:txBody>
      </p:sp>
      <p:sp>
        <p:nvSpPr>
          <p:cNvPr id="340" name="CustomShape 3"/>
          <p:cNvSpPr/>
          <p:nvPr/>
        </p:nvSpPr>
        <p:spPr>
          <a:xfrm>
            <a:off x="3849840" y="9428040"/>
            <a:ext cx="2945520" cy="496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D764B414-A0B9-4111-BF15-B4C75A6E159D}" type="slidenum">
              <a:rPr b="0" lang="de-DE" sz="1200" spc="-1" strike="noStrike">
                <a:latin typeface="Palatino"/>
                <a:ea typeface="ヒラギノ明朝 ProN W3"/>
              </a:rPr>
              <a:t>&lt;Foliennummer&gt;</a:t>
            </a:fld>
            <a:endParaRPr b="0" lang="de-DE" sz="1200" spc="-1" strike="noStrike">
              <a:latin typeface="Arial"/>
            </a:endParaRPr>
          </a:p>
        </p:txBody>
      </p:sp>
    </p:spTree>
  </p:cSld>
</p:notes>
</file>

<file path=ppt/notesSlides/notesSlide3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PlaceHolder 1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1880" cy="3722040"/>
          </a:xfrm>
          <a:prstGeom prst="rect">
            <a:avLst/>
          </a:prstGeom>
        </p:spPr>
      </p:sp>
      <p:sp>
        <p:nvSpPr>
          <p:cNvPr id="342" name="PlaceHolder 2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38160" cy="44665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de-DE" sz="2000" spc="-1" strike="noStrike">
              <a:latin typeface="Arial"/>
            </a:endParaRPr>
          </a:p>
        </p:txBody>
      </p:sp>
      <p:sp>
        <p:nvSpPr>
          <p:cNvPr id="343" name="CustomShape 3"/>
          <p:cNvSpPr/>
          <p:nvPr/>
        </p:nvSpPr>
        <p:spPr>
          <a:xfrm>
            <a:off x="3849840" y="9428040"/>
            <a:ext cx="2945520" cy="496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21BC1069-9282-4437-BE05-EEEDC13D82F4}" type="slidenum">
              <a:rPr b="0" lang="de-DE" sz="1200" spc="-1" strike="noStrike">
                <a:latin typeface="Palatino"/>
                <a:ea typeface="ヒラギノ明朝 ProN W3"/>
              </a:rPr>
              <a:t>&lt;Foliennummer&gt;</a:t>
            </a:fld>
            <a:endParaRPr b="0" lang="de-DE" sz="1200" spc="-1" strike="noStrike">
              <a:latin typeface="Arial"/>
            </a:endParaRPr>
          </a:p>
        </p:txBody>
      </p:sp>
    </p:spTree>
  </p:cSld>
</p:notes>
</file>

<file path=ppt/notesSlides/notesSlide3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PlaceHolder 1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1880" cy="3722040"/>
          </a:xfrm>
          <a:prstGeom prst="rect">
            <a:avLst/>
          </a:prstGeom>
        </p:spPr>
      </p:sp>
      <p:sp>
        <p:nvSpPr>
          <p:cNvPr id="345" name="PlaceHolder 2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38160" cy="44665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de-DE" sz="2000" spc="-1" strike="noStrike">
              <a:latin typeface="Arial"/>
            </a:endParaRPr>
          </a:p>
        </p:txBody>
      </p:sp>
      <p:sp>
        <p:nvSpPr>
          <p:cNvPr id="346" name="CustomShape 3"/>
          <p:cNvSpPr/>
          <p:nvPr/>
        </p:nvSpPr>
        <p:spPr>
          <a:xfrm>
            <a:off x="3849840" y="9428040"/>
            <a:ext cx="2945520" cy="496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6678FC7D-2325-4E07-9145-B30F56A7CD91}" type="slidenum">
              <a:rPr b="0" lang="de-DE" sz="1200" spc="-1" strike="noStrike">
                <a:latin typeface="Palatino"/>
                <a:ea typeface="ヒラギノ明朝 ProN W3"/>
              </a:rPr>
              <a:t>&lt;Foliennummer&gt;</a:t>
            </a:fld>
            <a:endParaRPr b="0" lang="de-DE" sz="1200" spc="-1" strike="noStrike">
              <a:latin typeface="Arial"/>
            </a:endParaRPr>
          </a:p>
        </p:txBody>
      </p:sp>
    </p:spTree>
  </p:cSld>
</p:notes>
</file>

<file path=ppt/notesSlides/notesSlide3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PlaceHolder 1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1880" cy="3722040"/>
          </a:xfrm>
          <a:prstGeom prst="rect">
            <a:avLst/>
          </a:prstGeom>
        </p:spPr>
      </p:sp>
      <p:sp>
        <p:nvSpPr>
          <p:cNvPr id="348" name="PlaceHolder 2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38160" cy="44665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de-DE" sz="2000" spc="-1" strike="noStrike">
              <a:latin typeface="Arial"/>
            </a:endParaRPr>
          </a:p>
        </p:txBody>
      </p:sp>
      <p:sp>
        <p:nvSpPr>
          <p:cNvPr id="349" name="CustomShape 3"/>
          <p:cNvSpPr/>
          <p:nvPr/>
        </p:nvSpPr>
        <p:spPr>
          <a:xfrm>
            <a:off x="3849840" y="9428040"/>
            <a:ext cx="2945520" cy="496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4AD98291-4FEE-4815-8643-AC737E4169E0}" type="slidenum">
              <a:rPr b="0" lang="de-DE" sz="1200" spc="-1" strike="noStrike">
                <a:latin typeface="Palatino"/>
                <a:ea typeface="ヒラギノ明朝 ProN W3"/>
              </a:rPr>
              <a:t>&lt;Foliennummer&gt;</a:t>
            </a:fld>
            <a:endParaRPr b="0" lang="de-DE" sz="1200" spc="-1" strike="noStrike">
              <a:latin typeface="Arial"/>
            </a:endParaRPr>
          </a:p>
        </p:txBody>
      </p:sp>
    </p:spTree>
  </p:cSld>
</p:notes>
</file>

<file path=ppt/notesSlides/notesSlide3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PlaceHolder 1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1880" cy="3722040"/>
          </a:xfrm>
          <a:prstGeom prst="rect">
            <a:avLst/>
          </a:prstGeom>
        </p:spPr>
      </p:sp>
      <p:sp>
        <p:nvSpPr>
          <p:cNvPr id="351" name="PlaceHolder 2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38160" cy="44665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de-DE" sz="2000" spc="-1" strike="noStrike">
              <a:latin typeface="Arial"/>
            </a:endParaRPr>
          </a:p>
        </p:txBody>
      </p:sp>
      <p:sp>
        <p:nvSpPr>
          <p:cNvPr id="352" name="CustomShape 3"/>
          <p:cNvSpPr/>
          <p:nvPr/>
        </p:nvSpPr>
        <p:spPr>
          <a:xfrm>
            <a:off x="3849840" y="9428040"/>
            <a:ext cx="2945520" cy="496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BF833932-8B24-4C33-8350-28D690FD632B}" type="slidenum">
              <a:rPr b="0" lang="de-DE" sz="1200" spc="-1" strike="noStrike">
                <a:latin typeface="Palatino"/>
                <a:ea typeface="ヒラギノ明朝 ProN W3"/>
              </a:rPr>
              <a:t>&lt;Foliennummer&gt;</a:t>
            </a:fld>
            <a:endParaRPr b="0" lang="de-DE" sz="1200" spc="-1" strike="noStrike">
              <a:latin typeface="Arial"/>
            </a:endParaRPr>
          </a:p>
        </p:txBody>
      </p:sp>
    </p:spTree>
  </p:cSld>
</p:notes>
</file>

<file path=ppt/notesSlides/notesSlide3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PlaceHolder 1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1880" cy="3722040"/>
          </a:xfrm>
          <a:prstGeom prst="rect">
            <a:avLst/>
          </a:prstGeom>
        </p:spPr>
      </p:sp>
      <p:sp>
        <p:nvSpPr>
          <p:cNvPr id="354" name="PlaceHolder 2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38160" cy="44665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de-DE" sz="2000" spc="-1" strike="noStrike">
              <a:latin typeface="Arial"/>
            </a:endParaRPr>
          </a:p>
        </p:txBody>
      </p:sp>
      <p:sp>
        <p:nvSpPr>
          <p:cNvPr id="355" name="CustomShape 3"/>
          <p:cNvSpPr/>
          <p:nvPr/>
        </p:nvSpPr>
        <p:spPr>
          <a:xfrm>
            <a:off x="3849840" y="9428040"/>
            <a:ext cx="2945520" cy="496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C73104B3-D9FD-4DA8-81AF-DDF3C0A6F000}" type="slidenum">
              <a:rPr b="0" lang="de-DE" sz="1200" spc="-1" strike="noStrike">
                <a:latin typeface="Palatino"/>
                <a:ea typeface="ヒラギノ明朝 ProN W3"/>
              </a:rPr>
              <a:t>&lt;Foliennummer&gt;</a:t>
            </a:fld>
            <a:endParaRPr b="0" lang="de-DE" sz="1200" spc="-1" strike="noStrike">
              <a:latin typeface="Arial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PlaceHolder 1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1880" cy="3722040"/>
          </a:xfrm>
          <a:prstGeom prst="rect">
            <a:avLst/>
          </a:prstGeom>
        </p:spPr>
      </p:sp>
      <p:sp>
        <p:nvSpPr>
          <p:cNvPr id="249" name="PlaceHolder 2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38160" cy="44665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de-DE" sz="2000" spc="-1" strike="noStrike">
              <a:latin typeface="Arial"/>
            </a:endParaRPr>
          </a:p>
        </p:txBody>
      </p:sp>
      <p:sp>
        <p:nvSpPr>
          <p:cNvPr id="250" name="CustomShape 3"/>
          <p:cNvSpPr/>
          <p:nvPr/>
        </p:nvSpPr>
        <p:spPr>
          <a:xfrm>
            <a:off x="3849840" y="9428040"/>
            <a:ext cx="2945520" cy="496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9E4ED9A7-19AD-4204-A224-304516C8B626}" type="slidenum">
              <a:rPr b="0" lang="de-DE" sz="1200" spc="-1" strike="noStrike">
                <a:latin typeface="Palatino"/>
                <a:ea typeface="ヒラギノ明朝 ProN W3"/>
              </a:rPr>
              <a:t>&lt;Foliennummer&gt;</a:t>
            </a:fld>
            <a:endParaRPr b="0" lang="de-DE" sz="1200" spc="-1" strike="noStrike">
              <a:latin typeface="Arial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PlaceHolder 1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1880" cy="3722040"/>
          </a:xfrm>
          <a:prstGeom prst="rect">
            <a:avLst/>
          </a:prstGeom>
        </p:spPr>
      </p:sp>
      <p:sp>
        <p:nvSpPr>
          <p:cNvPr id="252" name="PlaceHolder 2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38160" cy="44665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de-DE" sz="2000" spc="-1" strike="noStrike">
              <a:latin typeface="Arial"/>
            </a:endParaRPr>
          </a:p>
        </p:txBody>
      </p:sp>
      <p:sp>
        <p:nvSpPr>
          <p:cNvPr id="253" name="CustomShape 3"/>
          <p:cNvSpPr/>
          <p:nvPr/>
        </p:nvSpPr>
        <p:spPr>
          <a:xfrm>
            <a:off x="3849840" y="9428040"/>
            <a:ext cx="2945520" cy="496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3518AB54-B4D3-4A43-A555-D3DA3C8F5DCD}" type="slidenum">
              <a:rPr b="0" lang="de-DE" sz="1200" spc="-1" strike="noStrike">
                <a:latin typeface="Palatino"/>
                <a:ea typeface="ヒラギノ明朝 ProN W3"/>
              </a:rPr>
              <a:t>&lt;Foliennummer&gt;</a:t>
            </a:fld>
            <a:endParaRPr b="0" lang="de-DE" sz="1200" spc="-1" strike="noStrike">
              <a:latin typeface="Arial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PlaceHolder 1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1880" cy="3722040"/>
          </a:xfrm>
          <a:prstGeom prst="rect">
            <a:avLst/>
          </a:prstGeom>
        </p:spPr>
      </p:sp>
      <p:sp>
        <p:nvSpPr>
          <p:cNvPr id="255" name="PlaceHolder 2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38160" cy="44665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de-DE" sz="2000" spc="-1" strike="noStrike">
              <a:latin typeface="Arial"/>
            </a:endParaRPr>
          </a:p>
        </p:txBody>
      </p:sp>
      <p:sp>
        <p:nvSpPr>
          <p:cNvPr id="256" name="CustomShape 3"/>
          <p:cNvSpPr/>
          <p:nvPr/>
        </p:nvSpPr>
        <p:spPr>
          <a:xfrm>
            <a:off x="3849840" y="9428040"/>
            <a:ext cx="2945520" cy="496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6F82B1BD-ACC6-47AF-8810-11600B49EC4A}" type="slidenum">
              <a:rPr b="0" lang="de-DE" sz="1200" spc="-1" strike="noStrike">
                <a:latin typeface="Palatino"/>
                <a:ea typeface="ヒラギノ明朝 ProN W3"/>
              </a:rPr>
              <a:t>&lt;Foliennummer&gt;</a:t>
            </a:fld>
            <a:endParaRPr b="0" lang="de-DE" sz="1200" spc="-1" strike="noStrike">
              <a:latin typeface="Arial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PlaceHolder 1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1880" cy="3722040"/>
          </a:xfrm>
          <a:prstGeom prst="rect">
            <a:avLst/>
          </a:prstGeom>
        </p:spPr>
      </p:sp>
      <p:sp>
        <p:nvSpPr>
          <p:cNvPr id="258" name="PlaceHolder 2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38160" cy="44665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de-DE" sz="2000" spc="-1" strike="noStrike">
              <a:latin typeface="Arial"/>
            </a:endParaRPr>
          </a:p>
        </p:txBody>
      </p:sp>
      <p:sp>
        <p:nvSpPr>
          <p:cNvPr id="259" name="CustomShape 3"/>
          <p:cNvSpPr/>
          <p:nvPr/>
        </p:nvSpPr>
        <p:spPr>
          <a:xfrm>
            <a:off x="3849840" y="9428040"/>
            <a:ext cx="2945520" cy="496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CF5BF48E-6A4B-4056-9FEC-86C2FBECB4FC}" type="slidenum">
              <a:rPr b="0" lang="de-DE" sz="1200" spc="-1" strike="noStrike">
                <a:latin typeface="Palatino"/>
                <a:ea typeface="ヒラギノ明朝 ProN W3"/>
              </a:rPr>
              <a:t>&lt;Foliennummer&gt;</a:t>
            </a:fld>
            <a:endParaRPr b="0" lang="de-DE" sz="1200" spc="-1" strike="noStrike">
              <a:latin typeface="Arial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PlaceHolder 1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1880" cy="3722040"/>
          </a:xfrm>
          <a:prstGeom prst="rect">
            <a:avLst/>
          </a:prstGeom>
        </p:spPr>
      </p:sp>
      <p:sp>
        <p:nvSpPr>
          <p:cNvPr id="261" name="PlaceHolder 2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38160" cy="44665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de-DE" sz="2000" spc="-1" strike="noStrike">
              <a:latin typeface="Arial"/>
            </a:endParaRPr>
          </a:p>
        </p:txBody>
      </p:sp>
      <p:sp>
        <p:nvSpPr>
          <p:cNvPr id="262" name="CustomShape 3"/>
          <p:cNvSpPr/>
          <p:nvPr/>
        </p:nvSpPr>
        <p:spPr>
          <a:xfrm>
            <a:off x="3849840" y="9428040"/>
            <a:ext cx="2945520" cy="496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B42B438E-4C3E-410A-B5D0-8BFA37A412E4}" type="slidenum">
              <a:rPr b="0" lang="de-DE" sz="1200" spc="-1" strike="noStrike">
                <a:latin typeface="Palatino"/>
                <a:ea typeface="ヒラギノ明朝 ProN W3"/>
              </a:rPr>
              <a:t>&lt;Foliennummer&gt;</a:t>
            </a:fld>
            <a:endParaRPr b="0" lang="de-DE" sz="1200" spc="-1" strike="noStrike">
              <a:latin typeface="Arial"/>
            </a:endParaRPr>
          </a:p>
        </p:txBody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PlaceHolder 1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1880" cy="3722040"/>
          </a:xfrm>
          <a:prstGeom prst="rect">
            <a:avLst/>
          </a:prstGeom>
        </p:spPr>
      </p:sp>
      <p:sp>
        <p:nvSpPr>
          <p:cNvPr id="264" name="PlaceHolder 2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38160" cy="44665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de-DE" sz="2000" spc="-1" strike="noStrike">
              <a:latin typeface="Arial"/>
            </a:endParaRPr>
          </a:p>
        </p:txBody>
      </p:sp>
      <p:sp>
        <p:nvSpPr>
          <p:cNvPr id="265" name="CustomShape 3"/>
          <p:cNvSpPr/>
          <p:nvPr/>
        </p:nvSpPr>
        <p:spPr>
          <a:xfrm>
            <a:off x="3849840" y="9428040"/>
            <a:ext cx="2945520" cy="496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11FE6996-3813-4A8D-BA65-B0D27A5165B2}" type="slidenum">
              <a:rPr b="0" lang="de-DE" sz="1200" spc="-1" strike="noStrike">
                <a:latin typeface="Palatino"/>
                <a:ea typeface="ヒラギノ明朝 ProN W3"/>
              </a:rPr>
              <a:t>&lt;Foliennummer&gt;</a:t>
            </a:fld>
            <a:endParaRPr b="0" lang="de-DE" sz="12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50160" y="389160"/>
            <a:ext cx="11703600" cy="1628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50160" y="2282040"/>
            <a:ext cx="11703600" cy="269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50160" y="5236560"/>
            <a:ext cx="11703600" cy="269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50160" y="389160"/>
            <a:ext cx="11703600" cy="1628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50160" y="2282040"/>
            <a:ext cx="5711040" cy="269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647040" y="2282040"/>
            <a:ext cx="5711040" cy="269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50160" y="5236560"/>
            <a:ext cx="5711040" cy="269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647040" y="5236560"/>
            <a:ext cx="5711040" cy="269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50160" y="389160"/>
            <a:ext cx="11703600" cy="1628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50160" y="2282040"/>
            <a:ext cx="3768480" cy="269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607280" y="2282040"/>
            <a:ext cx="3768480" cy="269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564760" y="2282040"/>
            <a:ext cx="3768480" cy="269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50160" y="5236560"/>
            <a:ext cx="3768480" cy="269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607280" y="5236560"/>
            <a:ext cx="3768480" cy="269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564760" y="5236560"/>
            <a:ext cx="3768480" cy="269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50160" y="389160"/>
            <a:ext cx="11703600" cy="1628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650160" y="2282040"/>
            <a:ext cx="11703600" cy="5656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50160" y="389160"/>
            <a:ext cx="11703600" cy="1628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50160" y="2282040"/>
            <a:ext cx="11703600" cy="5656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50160" y="389160"/>
            <a:ext cx="11703600" cy="1628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50160" y="2282040"/>
            <a:ext cx="5711040" cy="5656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6647040" y="2282040"/>
            <a:ext cx="5711040" cy="5656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50160" y="389160"/>
            <a:ext cx="11703600" cy="1628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650160" y="389160"/>
            <a:ext cx="11703600" cy="75492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50160" y="389160"/>
            <a:ext cx="11703600" cy="1628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650160" y="2282040"/>
            <a:ext cx="5711040" cy="269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6647040" y="2282040"/>
            <a:ext cx="5711040" cy="5656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650160" y="5236560"/>
            <a:ext cx="5711040" cy="269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50160" y="389160"/>
            <a:ext cx="11703600" cy="1628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50160" y="2282040"/>
            <a:ext cx="11703600" cy="5656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50160" y="389160"/>
            <a:ext cx="11703600" cy="1628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50160" y="2282040"/>
            <a:ext cx="5711040" cy="5656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647040" y="2282040"/>
            <a:ext cx="5711040" cy="269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6647040" y="5236560"/>
            <a:ext cx="5711040" cy="269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50160" y="389160"/>
            <a:ext cx="11703600" cy="1628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50160" y="2282040"/>
            <a:ext cx="5711040" cy="269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647040" y="2282040"/>
            <a:ext cx="5711040" cy="269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50160" y="5236560"/>
            <a:ext cx="11703600" cy="269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50160" y="389160"/>
            <a:ext cx="11703600" cy="1628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50160" y="2282040"/>
            <a:ext cx="11703600" cy="269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50160" y="5236560"/>
            <a:ext cx="11703600" cy="269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50160" y="389160"/>
            <a:ext cx="11703600" cy="1628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50160" y="2282040"/>
            <a:ext cx="5711040" cy="269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647040" y="2282040"/>
            <a:ext cx="5711040" cy="269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650160" y="5236560"/>
            <a:ext cx="5711040" cy="269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6647040" y="5236560"/>
            <a:ext cx="5711040" cy="269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50160" y="389160"/>
            <a:ext cx="11703600" cy="1628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50160" y="2282040"/>
            <a:ext cx="3768480" cy="269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607280" y="2282040"/>
            <a:ext cx="3768480" cy="269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8564760" y="2282040"/>
            <a:ext cx="3768480" cy="269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650160" y="5236560"/>
            <a:ext cx="3768480" cy="269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4607280" y="5236560"/>
            <a:ext cx="3768480" cy="269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8564760" y="5236560"/>
            <a:ext cx="3768480" cy="269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650160" y="389160"/>
            <a:ext cx="11703600" cy="1628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subTitle"/>
          </p:nvPr>
        </p:nvSpPr>
        <p:spPr>
          <a:xfrm>
            <a:off x="650160" y="2282040"/>
            <a:ext cx="11703600" cy="5656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650160" y="389160"/>
            <a:ext cx="11703600" cy="1628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650160" y="2282040"/>
            <a:ext cx="11703600" cy="5656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650160" y="389160"/>
            <a:ext cx="11703600" cy="1628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650160" y="2282040"/>
            <a:ext cx="5711040" cy="5656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6647040" y="2282040"/>
            <a:ext cx="5711040" cy="5656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650160" y="389160"/>
            <a:ext cx="11703600" cy="1628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50160" y="389160"/>
            <a:ext cx="11703600" cy="1628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50160" y="2282040"/>
            <a:ext cx="11703600" cy="5656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subTitle"/>
          </p:nvPr>
        </p:nvSpPr>
        <p:spPr>
          <a:xfrm>
            <a:off x="650160" y="389160"/>
            <a:ext cx="11703600" cy="75492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650160" y="389160"/>
            <a:ext cx="11703600" cy="1628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650160" y="2282040"/>
            <a:ext cx="5711040" cy="269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6647040" y="2282040"/>
            <a:ext cx="5711040" cy="5656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 type="body"/>
          </p:nvPr>
        </p:nvSpPr>
        <p:spPr>
          <a:xfrm>
            <a:off x="650160" y="5236560"/>
            <a:ext cx="5711040" cy="269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650160" y="389160"/>
            <a:ext cx="11703600" cy="1628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650160" y="2282040"/>
            <a:ext cx="5711040" cy="5656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6647040" y="2282040"/>
            <a:ext cx="5711040" cy="269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97" name="PlaceHolder 4"/>
          <p:cNvSpPr>
            <a:spLocks noGrp="1"/>
          </p:cNvSpPr>
          <p:nvPr>
            <p:ph type="body"/>
          </p:nvPr>
        </p:nvSpPr>
        <p:spPr>
          <a:xfrm>
            <a:off x="6647040" y="5236560"/>
            <a:ext cx="5711040" cy="269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650160" y="389160"/>
            <a:ext cx="11703600" cy="1628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650160" y="2282040"/>
            <a:ext cx="5711040" cy="269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6647040" y="2282040"/>
            <a:ext cx="5711040" cy="269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650160" y="5236560"/>
            <a:ext cx="11703600" cy="269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650160" y="389160"/>
            <a:ext cx="11703600" cy="1628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650160" y="2282040"/>
            <a:ext cx="11703600" cy="269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650160" y="5236560"/>
            <a:ext cx="11703600" cy="269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650160" y="389160"/>
            <a:ext cx="11703600" cy="1628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650160" y="2282040"/>
            <a:ext cx="5711040" cy="269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6647040" y="2282040"/>
            <a:ext cx="5711040" cy="269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650160" y="5236560"/>
            <a:ext cx="5711040" cy="269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09" name="PlaceHolder 5"/>
          <p:cNvSpPr>
            <a:spLocks noGrp="1"/>
          </p:cNvSpPr>
          <p:nvPr>
            <p:ph type="body"/>
          </p:nvPr>
        </p:nvSpPr>
        <p:spPr>
          <a:xfrm>
            <a:off x="6647040" y="5236560"/>
            <a:ext cx="5711040" cy="269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650160" y="389160"/>
            <a:ext cx="11703600" cy="1628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650160" y="2282040"/>
            <a:ext cx="3768480" cy="269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4607280" y="2282040"/>
            <a:ext cx="3768480" cy="269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 type="body"/>
          </p:nvPr>
        </p:nvSpPr>
        <p:spPr>
          <a:xfrm>
            <a:off x="8564760" y="2282040"/>
            <a:ext cx="3768480" cy="269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14" name="PlaceHolder 5"/>
          <p:cNvSpPr>
            <a:spLocks noGrp="1"/>
          </p:cNvSpPr>
          <p:nvPr>
            <p:ph type="body"/>
          </p:nvPr>
        </p:nvSpPr>
        <p:spPr>
          <a:xfrm>
            <a:off x="650160" y="5236560"/>
            <a:ext cx="3768480" cy="269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15" name="PlaceHolder 6"/>
          <p:cNvSpPr>
            <a:spLocks noGrp="1"/>
          </p:cNvSpPr>
          <p:nvPr>
            <p:ph type="body"/>
          </p:nvPr>
        </p:nvSpPr>
        <p:spPr>
          <a:xfrm>
            <a:off x="4607280" y="5236560"/>
            <a:ext cx="3768480" cy="269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16" name="PlaceHolder 7"/>
          <p:cNvSpPr>
            <a:spLocks noGrp="1"/>
          </p:cNvSpPr>
          <p:nvPr>
            <p:ph type="body"/>
          </p:nvPr>
        </p:nvSpPr>
        <p:spPr>
          <a:xfrm>
            <a:off x="8564760" y="5236560"/>
            <a:ext cx="3768480" cy="269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50160" y="389160"/>
            <a:ext cx="11703600" cy="1628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50160" y="2282040"/>
            <a:ext cx="5711040" cy="5656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647040" y="2282040"/>
            <a:ext cx="5711040" cy="5656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50160" y="389160"/>
            <a:ext cx="11703600" cy="1628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50160" y="389160"/>
            <a:ext cx="11703600" cy="75492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50160" y="389160"/>
            <a:ext cx="11703600" cy="1628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50160" y="2282040"/>
            <a:ext cx="5711040" cy="269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647040" y="2282040"/>
            <a:ext cx="5711040" cy="5656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50160" y="5236560"/>
            <a:ext cx="5711040" cy="269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50160" y="389160"/>
            <a:ext cx="11703600" cy="1628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50160" y="2282040"/>
            <a:ext cx="5711040" cy="5656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647040" y="2282040"/>
            <a:ext cx="5711040" cy="269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647040" y="5236560"/>
            <a:ext cx="5711040" cy="269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50160" y="389160"/>
            <a:ext cx="11703600" cy="1628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50160" y="2282040"/>
            <a:ext cx="5711040" cy="269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647040" y="2282040"/>
            <a:ext cx="5711040" cy="269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50160" y="5236560"/>
            <a:ext cx="11703600" cy="269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50160" y="389160"/>
            <a:ext cx="11703600" cy="1628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de-DE" sz="4400" spc="-1" strike="noStrike">
                <a:latin typeface="Arial"/>
              </a:rPr>
              <a:t>Format des Titeltextes durch Klicken bearbeiten</a:t>
            </a:r>
            <a:endParaRPr b="0" lang="de-DE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50160" y="2282040"/>
            <a:ext cx="11703600" cy="5656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3200" spc="-1" strike="noStrike">
                <a:latin typeface="Arial"/>
              </a:rPr>
              <a:t>Format des Gliederungstextes durch Klicken bearbeiten</a:t>
            </a:r>
            <a:endParaRPr b="0" lang="de-DE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800" spc="-1" strike="noStrike">
                <a:latin typeface="Arial"/>
              </a:rPr>
              <a:t>Zweite Gliederungsebene</a:t>
            </a:r>
            <a:endParaRPr b="0" lang="de-DE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400" spc="-1" strike="noStrike">
                <a:latin typeface="Arial"/>
              </a:rPr>
              <a:t>Dritte Gliederungsebene</a:t>
            </a:r>
            <a:endParaRPr b="0" lang="de-DE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000" spc="-1" strike="noStrike">
                <a:latin typeface="Arial"/>
              </a:rPr>
              <a:t>Vierte Gliederungsebene</a:t>
            </a:r>
            <a:endParaRPr b="0" lang="de-DE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Fünfte Gliederungsebene</a:t>
            </a:r>
            <a:endParaRPr b="0" lang="de-DE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Sechste Gliederungsebene</a:t>
            </a:r>
            <a:endParaRPr b="0" lang="de-DE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Siebte Gliederungsebene</a:t>
            </a:r>
            <a:endParaRPr b="0" lang="de-DE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50160" y="389160"/>
            <a:ext cx="11703600" cy="1628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de-DE" sz="4400" spc="-1" strike="noStrike">
                <a:latin typeface="Arial"/>
              </a:rPr>
              <a:t>Format des Titeltextes durch Klicken bearbeiten</a:t>
            </a:r>
            <a:endParaRPr b="0" lang="de-DE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50160" y="2282040"/>
            <a:ext cx="11703600" cy="5656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3200" spc="-1" strike="noStrike">
                <a:latin typeface="Arial"/>
              </a:rPr>
              <a:t>Format des Gliederungstextes durch Klicken bearbeiten</a:t>
            </a:r>
            <a:endParaRPr b="0" lang="de-DE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800" spc="-1" strike="noStrike">
                <a:latin typeface="Arial"/>
              </a:rPr>
              <a:t>Zweite Gliederungsebene</a:t>
            </a:r>
            <a:endParaRPr b="0" lang="de-DE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400" spc="-1" strike="noStrike">
                <a:latin typeface="Arial"/>
              </a:rPr>
              <a:t>Dritte Gliederungsebene</a:t>
            </a:r>
            <a:endParaRPr b="0" lang="de-DE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000" spc="-1" strike="noStrike">
                <a:latin typeface="Arial"/>
              </a:rPr>
              <a:t>Vierte Gliederungsebene</a:t>
            </a:r>
            <a:endParaRPr b="0" lang="de-DE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Fünfte Gliederungsebene</a:t>
            </a:r>
            <a:endParaRPr b="0" lang="de-DE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Sechste Gliederungsebene</a:t>
            </a:r>
            <a:endParaRPr b="0" lang="de-DE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Siebte Gliederungsebene</a:t>
            </a:r>
            <a:endParaRPr b="0" lang="de-DE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787320" y="2324160"/>
            <a:ext cx="11429280" cy="6641280"/>
          </a:xfrm>
          <a:prstGeom prst="roundRect">
            <a:avLst>
              <a:gd name="adj" fmla="val 1144"/>
            </a:avLst>
          </a:prstGeom>
          <a:solidFill>
            <a:schemeClr val="accent1">
              <a:alpha val="94000"/>
            </a:schemeClr>
          </a:solidFill>
          <a:ln w="0">
            <a:noFill/>
          </a:ln>
          <a:effectLst>
            <a:outerShdw algn="ctr" blurRad="38100" dir="16200000" dist="12600" rotWithShape="0">
              <a:schemeClr val="bg2">
                <a:alpha val="79999"/>
              </a:scheme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77" name="CustomShape 2"/>
          <p:cNvSpPr/>
          <p:nvPr/>
        </p:nvSpPr>
        <p:spPr>
          <a:xfrm>
            <a:off x="318960" y="9207360"/>
            <a:ext cx="2539440" cy="3423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6d6d6d"/>
                </a:solidFill>
                <a:latin typeface="Calibri"/>
                <a:ea typeface="ヒラギノ明朝 ProN W3"/>
              </a:rPr>
              <a:t>ZPG Englisch Sek. I</a:t>
            </a:r>
            <a:endParaRPr b="0" lang="de-DE" sz="1600" spc="-1" strike="noStrike">
              <a:latin typeface="Arial"/>
            </a:endParaRPr>
          </a:p>
        </p:txBody>
      </p:sp>
      <p:sp>
        <p:nvSpPr>
          <p:cNvPr id="78" name="CustomShape 3"/>
          <p:cNvSpPr/>
          <p:nvPr/>
        </p:nvSpPr>
        <p:spPr>
          <a:xfrm>
            <a:off x="5460840" y="9207360"/>
            <a:ext cx="2539440" cy="3423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9" name="PlaceHolder 4"/>
          <p:cNvSpPr>
            <a:spLocks noGrp="1"/>
          </p:cNvSpPr>
          <p:nvPr>
            <p:ph type="title"/>
          </p:nvPr>
        </p:nvSpPr>
        <p:spPr>
          <a:xfrm>
            <a:off x="650160" y="389160"/>
            <a:ext cx="11703600" cy="1628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de-DE" sz="4400" spc="-1" strike="noStrike">
                <a:latin typeface="Arial"/>
              </a:rPr>
              <a:t>Format des Titeltextes durch Klicken bearbeiten</a:t>
            </a:r>
            <a:endParaRPr b="0" lang="de-DE" sz="4400" spc="-1" strike="noStrike">
              <a:latin typeface="Arial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 type="body"/>
          </p:nvPr>
        </p:nvSpPr>
        <p:spPr>
          <a:xfrm>
            <a:off x="650160" y="2282040"/>
            <a:ext cx="11703600" cy="5656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3200" spc="-1" strike="noStrike">
                <a:latin typeface="Arial"/>
              </a:rPr>
              <a:t>Format des Gliederungstextes durch Klicken bearbeiten</a:t>
            </a:r>
            <a:endParaRPr b="0" lang="de-DE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800" spc="-1" strike="noStrike">
                <a:latin typeface="Arial"/>
              </a:rPr>
              <a:t>Zweite Gliederungsebene</a:t>
            </a:r>
            <a:endParaRPr b="0" lang="de-DE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400" spc="-1" strike="noStrike">
                <a:latin typeface="Arial"/>
              </a:rPr>
              <a:t>Dritte Gliederungsebene</a:t>
            </a:r>
            <a:endParaRPr b="0" lang="de-DE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000" spc="-1" strike="noStrike">
                <a:latin typeface="Arial"/>
              </a:rPr>
              <a:t>Vierte Gliederungsebene</a:t>
            </a:r>
            <a:endParaRPr b="0" lang="de-DE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Fünfte Gliederungsebene</a:t>
            </a:r>
            <a:endParaRPr b="0" lang="de-DE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Sechste Gliederungsebene</a:t>
            </a:r>
            <a:endParaRPr b="0" lang="de-DE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Siebte Gliederungsebene</a:t>
            </a:r>
            <a:endParaRPr b="0" lang="de-DE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1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1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hyperlink" Target="http://www.schule-bw.de/unterricht/faecher/englisch/mat-med/hv/08ellis-island/" TargetMode="External"/><Relationship Id="rId2" Type="http://schemas.openxmlformats.org/officeDocument/2006/relationships/hyperlink" Target="http://www.schule-bw.de/unterricht/faecher/englisch/mat-med/hv/08ellis-island/" TargetMode="External"/><Relationship Id="rId3" Type="http://schemas.openxmlformats.org/officeDocument/2006/relationships/hyperlink" Target="http://www.schule-bw.de/unterricht/faecher/englisch/mat-med/hv/08ellis-island/" TargetMode="External"/><Relationship Id="rId4" Type="http://schemas.openxmlformats.org/officeDocument/2006/relationships/hyperlink" Target="http://www.schule-bw.de/unterricht/faecher/englisch/mat-med/hv/08ellis-island/" TargetMode="External"/><Relationship Id="rId5" Type="http://schemas.openxmlformats.org/officeDocument/2006/relationships/slideLayout" Target="../slideLayouts/slideLayout25.xml"/><Relationship Id="rId6" Type="http://schemas.openxmlformats.org/officeDocument/2006/relationships/notesSlide" Target="../notesSlides/notesSlide14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1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hyperlink" Target="http://www.schule-bw.de/unterricht/faecher/englisch/mat-med/hv/11coffeepot/" TargetMode="External"/><Relationship Id="rId2" Type="http://schemas.openxmlformats.org/officeDocument/2006/relationships/hyperlink" Target="http://www.schule-bw.de/unterricht/faecher/englisch/mat-med/hv/11coffeepot/" TargetMode="External"/><Relationship Id="rId3" Type="http://schemas.openxmlformats.org/officeDocument/2006/relationships/hyperlink" Target="http://www.schule-bw.de/unterricht/faecher/englisch/mat-med/hv/11coffeepot/" TargetMode="External"/><Relationship Id="rId4" Type="http://schemas.openxmlformats.org/officeDocument/2006/relationships/hyperlink" Target="http://www.schule-bw.de/unterricht/faecher/englisch/mat-med/hv/11coffeepot/" TargetMode="External"/><Relationship Id="rId5" Type="http://schemas.openxmlformats.org/officeDocument/2006/relationships/slideLayout" Target="../slideLayouts/slideLayout25.xml"/><Relationship Id="rId6" Type="http://schemas.openxmlformats.org/officeDocument/2006/relationships/notesSlide" Target="../notesSlides/notesSlide16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17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18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19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20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21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22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2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24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25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26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7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28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29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30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31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32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33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34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35.xml"/>
</Relationships>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36.xml"/>
</Relationships>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37.xml"/>
</Relationships>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38.xml"/>
</Relationships>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39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image" Target="../media/image5.jpeg"/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5" Type="http://schemas.openxmlformats.org/officeDocument/2006/relationships/image" Target="../media/image8.jpeg"/><Relationship Id="rId6" Type="http://schemas.openxmlformats.org/officeDocument/2006/relationships/image" Target="../media/image9.jpeg"/><Relationship Id="rId7" Type="http://schemas.openxmlformats.org/officeDocument/2006/relationships/image" Target="../media/image10.jpeg"/><Relationship Id="rId8" Type="http://schemas.openxmlformats.org/officeDocument/2006/relationships/image" Target="../media/image11.jpeg"/><Relationship Id="rId9" Type="http://schemas.openxmlformats.org/officeDocument/2006/relationships/image" Target="../media/image12.jpeg"/><Relationship Id="rId10" Type="http://schemas.openxmlformats.org/officeDocument/2006/relationships/image" Target="../media/image13.jpeg"/><Relationship Id="rId11" Type="http://schemas.openxmlformats.org/officeDocument/2006/relationships/image" Target="../media/image14.jpeg"/><Relationship Id="rId12" Type="http://schemas.openxmlformats.org/officeDocument/2006/relationships/image" Target="../media/image15.jpeg"/><Relationship Id="rId13" Type="http://schemas.openxmlformats.org/officeDocument/2006/relationships/image" Target="../media/image16.jpeg"/><Relationship Id="rId14" Type="http://schemas.openxmlformats.org/officeDocument/2006/relationships/image" Target="../media/image17.jpeg"/><Relationship Id="rId15" Type="http://schemas.openxmlformats.org/officeDocument/2006/relationships/image" Target="../media/image18.jpeg"/><Relationship Id="rId16" Type="http://schemas.openxmlformats.org/officeDocument/2006/relationships/image" Target="../media/image19.jpeg"/><Relationship Id="rId17" Type="http://schemas.openxmlformats.org/officeDocument/2006/relationships/image" Target="../media/image20.jpeg"/><Relationship Id="rId18" Type="http://schemas.openxmlformats.org/officeDocument/2006/relationships/image" Target="../media/image21.jpeg"/><Relationship Id="rId19" Type="http://schemas.openxmlformats.org/officeDocument/2006/relationships/image" Target="../media/image22.jpeg"/><Relationship Id="rId20" Type="http://schemas.openxmlformats.org/officeDocument/2006/relationships/image" Target="../media/image23.jpeg"/><Relationship Id="rId21" Type="http://schemas.openxmlformats.org/officeDocument/2006/relationships/slideLayout" Target="../slideLayouts/slideLayout25.xml"/><Relationship Id="rId22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/>
        </p:nvSpPr>
        <p:spPr>
          <a:xfrm>
            <a:off x="1092240" y="3060720"/>
            <a:ext cx="10819800" cy="3618720"/>
          </a:xfrm>
          <a:prstGeom prst="rect">
            <a:avLst/>
          </a:prstGeom>
          <a:noFill/>
          <a:ln w="0">
            <a:noFill/>
          </a:ln>
          <a:effectLst>
            <a:outerShdw dir="16200000" dist="12600">
              <a:srgbClr val="000000">
                <a:alpha val="70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lIns="50760" rIns="50760" tIns="50760" bIns="50760" anchor="ctr">
            <a:noAutofit/>
          </a:bodyPr>
          <a:p>
            <a:pPr algn="ctr">
              <a:lnSpc>
                <a:spcPct val="90000"/>
              </a:lnSpc>
            </a:pPr>
            <a:r>
              <a:rPr b="0" lang="en-US" sz="5500" spc="-1" strike="noStrike">
                <a:solidFill>
                  <a:srgbClr val="ffffff"/>
                </a:solidFill>
                <a:latin typeface="Calibri Bold"/>
                <a:ea typeface="ヒラギノ角ゴ ProN W6"/>
              </a:rPr>
              <a:t>HÖR- UND HÖR-SEHVERSTEHEN</a:t>
            </a:r>
            <a:br/>
            <a:r>
              <a:rPr b="0" lang="en-US" sz="5500" spc="-1" strike="noStrike">
                <a:solidFill>
                  <a:srgbClr val="ffffff"/>
                </a:solidFill>
                <a:latin typeface="Calibri"/>
                <a:ea typeface="ヒラギノ角ゴ ProN W6"/>
              </a:rPr>
              <a:t>UND</a:t>
            </a:r>
            <a:br/>
            <a:r>
              <a:rPr b="0" lang="en-US" sz="5500" spc="-1" strike="noStrike">
                <a:solidFill>
                  <a:srgbClr val="ffffff"/>
                </a:solidFill>
                <a:latin typeface="Calibri Bold"/>
                <a:ea typeface="ヒラギノ角ゴ ProN W6"/>
              </a:rPr>
              <a:t>FILMANALYSE</a:t>
            </a:r>
            <a:endParaRPr b="0" lang="de-DE" sz="55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nodeType="clickEffect" fill="hold">
                      <p:stCondLst>
                        <p:cond delay="indefinite"/>
                      </p:stCondLst>
                      <p:childTnLst>
                        <p:par>
                          <p:cTn id="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CustomShape 1"/>
          <p:cNvSpPr/>
          <p:nvPr/>
        </p:nvSpPr>
        <p:spPr>
          <a:xfrm>
            <a:off x="12380760" y="9207360"/>
            <a:ext cx="331200" cy="342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fld id="{1F50E39C-750D-4424-B7C0-AB5682BF7E90}" type="slidenum">
              <a:rPr b="0" lang="en-US" sz="1600" spc="-1" strike="noStrike">
                <a:solidFill>
                  <a:srgbClr val="7f7f7f"/>
                </a:solidFill>
                <a:latin typeface="Calibri Bold"/>
                <a:ea typeface="ヒラギノ明朝 ProN W3"/>
              </a:rPr>
              <a:t>&lt;Foliennummer&gt;</a:t>
            </a:fld>
            <a:endParaRPr b="0" lang="de-DE" sz="1600" spc="-1" strike="noStrike">
              <a:latin typeface="Arial"/>
            </a:endParaRPr>
          </a:p>
        </p:txBody>
      </p:sp>
      <p:sp>
        <p:nvSpPr>
          <p:cNvPr id="145" name="CustomShape 2"/>
          <p:cNvSpPr/>
          <p:nvPr/>
        </p:nvSpPr>
        <p:spPr>
          <a:xfrm>
            <a:off x="1092240" y="254160"/>
            <a:ext cx="10819800" cy="19933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0760" rIns="50760" tIns="50760" bIns="50760" anchor="ctr">
            <a:noAutofit/>
          </a:bodyPr>
          <a:p>
            <a:pPr algn="ctr">
              <a:lnSpc>
                <a:spcPct val="90000"/>
              </a:lnSpc>
            </a:pPr>
            <a:r>
              <a:rPr b="0" lang="en-US" sz="5500" spc="-1" strike="noStrike">
                <a:solidFill>
                  <a:srgbClr val="7f7f7f"/>
                </a:solidFill>
                <a:latin typeface="Calibri Bold"/>
                <a:ea typeface="ヒラギノ角ゴ ProN W6"/>
              </a:rPr>
              <a:t>Aufgabenkriterien</a:t>
            </a:r>
            <a:endParaRPr b="0" lang="de-DE" sz="5500" spc="-1" strike="noStrike">
              <a:latin typeface="Arial"/>
            </a:endParaRPr>
          </a:p>
        </p:txBody>
      </p:sp>
      <p:sp>
        <p:nvSpPr>
          <p:cNvPr id="146" name="CustomShape 3"/>
          <p:cNvSpPr/>
          <p:nvPr/>
        </p:nvSpPr>
        <p:spPr>
          <a:xfrm>
            <a:off x="1092240" y="2577960"/>
            <a:ext cx="10819800" cy="60951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0760" rIns="50760" tIns="50760" bIns="50760" anchor="ctr">
            <a:noAutofit/>
          </a:bodyPr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Gute Aufgaben – </a:t>
            </a:r>
            <a:endParaRPr b="0" lang="de-DE" sz="3000" spc="-1" strike="noStrike">
              <a:latin typeface="Arial"/>
            </a:endParaRPr>
          </a:p>
          <a:p>
            <a:pPr marL="444600" indent="-44388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sind klar gestellt </a:t>
            </a:r>
            <a:endParaRPr b="0" lang="de-DE" sz="3000" spc="-1" strike="noStrike">
              <a:latin typeface="Arial"/>
            </a:endParaRPr>
          </a:p>
          <a:p>
            <a:pPr marL="444600" indent="-44388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gehen vom Lernstand aus </a:t>
            </a:r>
            <a:endParaRPr b="0" lang="de-DE" sz="3000" spc="-1" strike="noStrike">
              <a:latin typeface="Arial"/>
            </a:endParaRPr>
          </a:p>
          <a:p>
            <a:pPr marL="444600" indent="-44388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streben Lernzuwachs an </a:t>
            </a:r>
            <a:endParaRPr b="0" lang="de-DE" sz="3000" spc="-1" strike="noStrike">
              <a:latin typeface="Arial"/>
            </a:endParaRPr>
          </a:p>
          <a:p>
            <a:pPr marL="444600" indent="-44388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differenzieren nach Möglichkeit </a:t>
            </a:r>
            <a:endParaRPr b="0" lang="de-DE" sz="3000" spc="-1" strike="noStrike">
              <a:latin typeface="Arial"/>
            </a:endParaRPr>
          </a:p>
          <a:p>
            <a:pPr marL="444600" indent="-44388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 </a:t>
            </a:r>
            <a:endParaRPr b="0" lang="de-DE" sz="3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11" dur="indefinite" restart="never" nodeType="tmRoot">
          <p:childTnLst>
            <p:seq>
              <p:cTn id="112" dur="indefinite" nodeType="mainSeq">
                <p:childTnLst>
                  <p:par>
                    <p:cTn id="113" nodeType="clickEffect" fill="hold">
                      <p:stCondLst>
                        <p:cond delay="indefinite"/>
                      </p:stCondLst>
                      <p:childTnLst>
                        <p:par>
                          <p:cTn id="11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1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nodeType="clickEffect" fill="hold">
                      <p:stCondLst>
                        <p:cond delay="indefinite"/>
                      </p:stCondLst>
                      <p:childTnLst>
                        <p:par>
                          <p:cTn id="11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1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nodeType="clickEffect" fill="hold">
                      <p:stCondLst>
                        <p:cond delay="indefinite"/>
                      </p:stCondLst>
                      <p:childTnLst>
                        <p:par>
                          <p:cTn id="12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2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nodeType="clickEffect" fill="hold">
                      <p:stCondLst>
                        <p:cond delay="indefinite"/>
                      </p:stCondLst>
                      <p:childTnLst>
                        <p:par>
                          <p:cTn id="12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2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nodeType="clickEffect" fill="hold">
                      <p:stCondLst>
                        <p:cond delay="indefinite"/>
                      </p:stCondLst>
                      <p:childTnLst>
                        <p:par>
                          <p:cTn id="13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3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nodeType="clickEffect" fill="hold">
                      <p:stCondLst>
                        <p:cond delay="indefinite"/>
                      </p:stCondLst>
                      <p:childTnLst>
                        <p:par>
                          <p:cTn id="13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3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CustomShape 1"/>
          <p:cNvSpPr/>
          <p:nvPr/>
        </p:nvSpPr>
        <p:spPr>
          <a:xfrm>
            <a:off x="12380760" y="9207360"/>
            <a:ext cx="331200" cy="342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fld id="{63040B8A-2DF3-472F-A761-CAE2B31034DA}" type="slidenum">
              <a:rPr b="0" lang="en-US" sz="1600" spc="-1" strike="noStrike">
                <a:solidFill>
                  <a:srgbClr val="7f7f7f"/>
                </a:solidFill>
                <a:latin typeface="Calibri Bold"/>
                <a:ea typeface="ヒラギノ明朝 ProN W3"/>
              </a:rPr>
              <a:t>&lt;Foliennummer&gt;</a:t>
            </a:fld>
            <a:endParaRPr b="0" lang="de-DE" sz="1600" spc="-1" strike="noStrike">
              <a:latin typeface="Arial"/>
            </a:endParaRPr>
          </a:p>
        </p:txBody>
      </p:sp>
      <p:sp>
        <p:nvSpPr>
          <p:cNvPr id="148" name="CustomShape 2"/>
          <p:cNvSpPr/>
          <p:nvPr/>
        </p:nvSpPr>
        <p:spPr>
          <a:xfrm>
            <a:off x="1092240" y="254160"/>
            <a:ext cx="10819800" cy="19933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0760" rIns="50760" tIns="50760" bIns="50760" anchor="ctr">
            <a:noAutofit/>
          </a:bodyPr>
          <a:p>
            <a:pPr algn="ctr">
              <a:lnSpc>
                <a:spcPct val="90000"/>
              </a:lnSpc>
            </a:pPr>
            <a:r>
              <a:rPr b="0" lang="en-US" sz="5500" spc="-1" strike="noStrike">
                <a:solidFill>
                  <a:srgbClr val="7f7f7f"/>
                </a:solidFill>
                <a:latin typeface="Calibri Bold"/>
                <a:ea typeface="ヒラギノ角ゴ ProN W6"/>
              </a:rPr>
              <a:t>Arbeitsphasen</a:t>
            </a:r>
            <a:endParaRPr b="0" lang="de-DE" sz="5500" spc="-1" strike="noStrike">
              <a:latin typeface="Arial"/>
            </a:endParaRPr>
          </a:p>
        </p:txBody>
      </p:sp>
      <p:sp>
        <p:nvSpPr>
          <p:cNvPr id="149" name="CustomShape 3"/>
          <p:cNvSpPr/>
          <p:nvPr/>
        </p:nvSpPr>
        <p:spPr>
          <a:xfrm>
            <a:off x="1092240" y="2577960"/>
            <a:ext cx="10819800" cy="60951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0760" rIns="50760" tIns="50760" bIns="50760" anchor="ctr">
            <a:noAutofit/>
          </a:bodyPr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8000"/>
                </a:solidFill>
                <a:latin typeface="Calibri"/>
                <a:ea typeface="ヒラギノ角ゴ ProN W3"/>
              </a:rPr>
              <a:t>Pre-listening and viewing</a:t>
            </a:r>
            <a:endParaRPr b="0" lang="de-DE" sz="3000" spc="-1" strike="noStrike">
              <a:latin typeface="Arial"/>
            </a:endParaRPr>
          </a:p>
          <a:p>
            <a:pPr marL="444600" indent="-44388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Welt- bzw. Sprachwissen aktivieren bzw. vorentlasten </a:t>
            </a:r>
            <a:endParaRPr b="0" lang="de-DE" sz="3000" spc="-1" strike="noStrike">
              <a:latin typeface="Arial"/>
            </a:endParaRPr>
          </a:p>
          <a:p>
            <a:pPr marL="444600" indent="-44388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Erwartungen aufbauen, steuern </a:t>
            </a:r>
            <a:endParaRPr b="0" lang="de-DE" sz="3000" spc="-1" strike="noStrike">
              <a:latin typeface="Arial"/>
            </a:endParaRPr>
          </a:p>
          <a:p>
            <a:pPr marL="444600" indent="-44388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Assoziationen auslösen durch Impulse </a:t>
            </a:r>
            <a:br/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wie Bild, Geräusch, Stichwort, Überschrift etc. </a:t>
            </a:r>
            <a:endParaRPr b="0" lang="de-DE" sz="3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2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8000"/>
                </a:solidFill>
                <a:latin typeface="Calibri"/>
                <a:ea typeface="ヒラギノ角ゴ ProN W3"/>
              </a:rPr>
              <a:t>Sinn</a:t>
            </a:r>
            <a:br/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Gedächtnis anregen, Aufmerksamkeit lenken, motivieren</a:t>
            </a:r>
            <a:endParaRPr b="0" lang="de-DE" sz="3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37" dur="indefinite" restart="never" nodeType="tmRoot">
          <p:childTnLst>
            <p:seq>
              <p:cTn id="138" dur="indefinite" nodeType="mainSeq">
                <p:childTnLst>
                  <p:par>
                    <p:cTn id="139" nodeType="clickEffect" fill="hold">
                      <p:stCondLst>
                        <p:cond delay="indefinite"/>
                      </p:stCondLst>
                      <p:childTnLst>
                        <p:par>
                          <p:cTn id="14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4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nodeType="clickEffect" fill="hold">
                      <p:stCondLst>
                        <p:cond delay="indefinite"/>
                      </p:stCondLst>
                      <p:childTnLst>
                        <p:par>
                          <p:cTn id="14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4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nodeType="clickEffect" fill="hold">
                      <p:stCondLst>
                        <p:cond delay="indefinite"/>
                      </p:stCondLst>
                      <p:childTnLst>
                        <p:par>
                          <p:cTn id="14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4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nodeType="clickEffect" fill="hold">
                      <p:stCondLst>
                        <p:cond delay="indefinite"/>
                      </p:stCondLst>
                      <p:childTnLst>
                        <p:par>
                          <p:cTn id="15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5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nodeType="clickEffect" fill="hold">
                      <p:stCondLst>
                        <p:cond delay="indefinite"/>
                      </p:stCondLst>
                      <p:childTnLst>
                        <p:par>
                          <p:cTn id="15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5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CustomShape 1"/>
          <p:cNvSpPr/>
          <p:nvPr/>
        </p:nvSpPr>
        <p:spPr>
          <a:xfrm>
            <a:off x="12380760" y="9207360"/>
            <a:ext cx="331200" cy="342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fld id="{4FBDCE5B-051E-4714-BB3A-31AB8EE45ACF}" type="slidenum">
              <a:rPr b="0" lang="en-US" sz="1600" spc="-1" strike="noStrike">
                <a:solidFill>
                  <a:srgbClr val="7f7f7f"/>
                </a:solidFill>
                <a:latin typeface="Calibri Bold"/>
                <a:ea typeface="ヒラギノ明朝 ProN W3"/>
              </a:rPr>
              <a:t>&lt;Foliennummer&gt;</a:t>
            </a:fld>
            <a:endParaRPr b="0" lang="de-DE" sz="1600" spc="-1" strike="noStrike">
              <a:latin typeface="Arial"/>
            </a:endParaRPr>
          </a:p>
        </p:txBody>
      </p:sp>
      <p:sp>
        <p:nvSpPr>
          <p:cNvPr id="151" name="CustomShape 2"/>
          <p:cNvSpPr/>
          <p:nvPr/>
        </p:nvSpPr>
        <p:spPr>
          <a:xfrm>
            <a:off x="1092240" y="254160"/>
            <a:ext cx="10819800" cy="19933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0760" rIns="50760" tIns="50760" bIns="50760" anchor="ctr">
            <a:noAutofit/>
          </a:bodyPr>
          <a:p>
            <a:pPr algn="ctr">
              <a:lnSpc>
                <a:spcPct val="90000"/>
              </a:lnSpc>
            </a:pPr>
            <a:r>
              <a:rPr b="0" lang="en-US" sz="5500" spc="-1" strike="noStrike">
                <a:solidFill>
                  <a:srgbClr val="7f7f7f"/>
                </a:solidFill>
                <a:latin typeface="Calibri Bold"/>
                <a:ea typeface="ヒラギノ角ゴ ProN W6"/>
              </a:rPr>
              <a:t>Arbeitsphasen II</a:t>
            </a:r>
            <a:endParaRPr b="0" lang="de-DE" sz="5500" spc="-1" strike="noStrike">
              <a:latin typeface="Arial"/>
            </a:endParaRPr>
          </a:p>
        </p:txBody>
      </p:sp>
      <p:sp>
        <p:nvSpPr>
          <p:cNvPr id="152" name="CustomShape 3"/>
          <p:cNvSpPr/>
          <p:nvPr/>
        </p:nvSpPr>
        <p:spPr>
          <a:xfrm>
            <a:off x="1092240" y="2577960"/>
            <a:ext cx="10819800" cy="60951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0760" rIns="50760" tIns="50760" bIns="50760" anchor="ctr">
            <a:noAutofit/>
          </a:bodyPr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8000"/>
                </a:solidFill>
                <a:latin typeface="Calibri"/>
                <a:ea typeface="ヒラギノ角ゴ ProN W3"/>
              </a:rPr>
              <a:t>While-listening and viewing</a:t>
            </a:r>
            <a:endParaRPr b="0" lang="de-DE" sz="3000" spc="-1" strike="noStrike">
              <a:latin typeface="Arial"/>
            </a:endParaRPr>
          </a:p>
          <a:p>
            <a:pPr marL="444600" indent="-44388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Arbeitsaufträge zu Einzelheiten bzw. Teilaspekten </a:t>
            </a:r>
            <a:endParaRPr b="0" lang="de-DE" sz="3000" spc="-1" strike="noStrike">
              <a:latin typeface="Arial"/>
            </a:endParaRPr>
          </a:p>
          <a:p>
            <a:pPr marL="444600" indent="-44388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Wenig oder gar kein Schreiben, sondern</a:t>
            </a:r>
            <a:endParaRPr b="0" lang="de-DE" sz="3000" spc="-1" strike="noStrike">
              <a:latin typeface="Arial"/>
            </a:endParaRPr>
          </a:p>
          <a:p>
            <a:pPr lvl="1" marL="888840" indent="-44388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–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ankreuzen</a:t>
            </a:r>
            <a:endParaRPr b="0" lang="de-DE" sz="3000" spc="-1" strike="noStrike">
              <a:latin typeface="Arial"/>
            </a:endParaRPr>
          </a:p>
          <a:p>
            <a:pPr lvl="1" marL="888840" indent="-443880">
              <a:lnSpc>
                <a:spcPct val="100000"/>
              </a:lnSpc>
              <a:spcBef>
                <a:spcPts val="1001"/>
              </a:spcBef>
              <a:buClr>
                <a:srgbClr val="6d6d6d"/>
              </a:buClr>
              <a:buFont typeface="Calibri"/>
              <a:buChar char="–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zuordnen</a:t>
            </a:r>
            <a:endParaRPr b="0" lang="de-DE" sz="3000" spc="-1" strike="noStrike">
              <a:latin typeface="Arial"/>
            </a:endParaRPr>
          </a:p>
          <a:p>
            <a:pPr lvl="1" marL="888840" indent="-443880">
              <a:lnSpc>
                <a:spcPct val="100000"/>
              </a:lnSpc>
              <a:spcBef>
                <a:spcPts val="1001"/>
              </a:spcBef>
              <a:buClr>
                <a:srgbClr val="6d6d6d"/>
              </a:buClr>
              <a:buFont typeface="Calibri"/>
              <a:buChar char="–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allenfalls Notizen oder Kurzantworten</a:t>
            </a:r>
            <a:endParaRPr b="0" lang="de-DE" sz="3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2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8000"/>
                </a:solidFill>
                <a:latin typeface="Calibri"/>
                <a:ea typeface="ヒラギノ角ゴ ProN W3"/>
              </a:rPr>
              <a:t>Sinn</a:t>
            </a:r>
            <a:br/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Beschränkung möglichst auf einen „skill“, nämlich Hör- und Hör-Sehverstehen, nicht auch noch Stenografie oder außerordentliche </a:t>
            </a:r>
            <a:endParaRPr b="0" lang="de-DE" sz="3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59" dur="indefinite" restart="never" nodeType="tmRoot">
          <p:childTnLst>
            <p:seq>
              <p:cTn id="160" dur="indefinite" nodeType="mainSeq">
                <p:childTnLst>
                  <p:par>
                    <p:cTn id="161" nodeType="clickEffect" fill="hold">
                      <p:stCondLst>
                        <p:cond delay="indefinite"/>
                      </p:stCondLst>
                      <p:childTnLst>
                        <p:par>
                          <p:cTn id="16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6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nodeType="clickEffect" fill="hold">
                      <p:stCondLst>
                        <p:cond delay="indefinite"/>
                      </p:stCondLst>
                      <p:childTnLst>
                        <p:par>
                          <p:cTn id="16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6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nodeType="clickEffect" fill="hold">
                      <p:stCondLst>
                        <p:cond delay="indefinite"/>
                      </p:stCondLst>
                      <p:childTnLst>
                        <p:par>
                          <p:cTn id="17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7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nodeType="clickEffect" fill="hold">
                      <p:stCondLst>
                        <p:cond delay="indefinite"/>
                      </p:stCondLst>
                      <p:childTnLst>
                        <p:par>
                          <p:cTn id="17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7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nodeType="clickEffect" fill="hold">
                      <p:stCondLst>
                        <p:cond delay="indefinite"/>
                      </p:stCondLst>
                      <p:childTnLst>
                        <p:par>
                          <p:cTn id="17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7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nodeType="clickEffect" fill="hold">
                      <p:stCondLst>
                        <p:cond delay="indefinite"/>
                      </p:stCondLst>
                      <p:childTnLst>
                        <p:par>
                          <p:cTn id="18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8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nodeType="clickEffect" fill="hold">
                      <p:stCondLst>
                        <p:cond delay="indefinite"/>
                      </p:stCondLst>
                      <p:childTnLst>
                        <p:par>
                          <p:cTn id="18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8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CustomShape 1"/>
          <p:cNvSpPr/>
          <p:nvPr/>
        </p:nvSpPr>
        <p:spPr>
          <a:xfrm>
            <a:off x="12380760" y="9207360"/>
            <a:ext cx="331200" cy="342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fld id="{AD8B4CB5-113A-4CCE-ACCD-08C9BBA9FA15}" type="slidenum">
              <a:rPr b="0" lang="en-US" sz="1600" spc="-1" strike="noStrike">
                <a:solidFill>
                  <a:srgbClr val="7f7f7f"/>
                </a:solidFill>
                <a:latin typeface="Calibri Bold"/>
                <a:ea typeface="ヒラギノ明朝 ProN W3"/>
              </a:rPr>
              <a:t>&lt;Foliennummer&gt;</a:t>
            </a:fld>
            <a:endParaRPr b="0" lang="de-DE" sz="1600" spc="-1" strike="noStrike">
              <a:latin typeface="Arial"/>
            </a:endParaRPr>
          </a:p>
        </p:txBody>
      </p:sp>
      <p:sp>
        <p:nvSpPr>
          <p:cNvPr id="154" name="CustomShape 2"/>
          <p:cNvSpPr/>
          <p:nvPr/>
        </p:nvSpPr>
        <p:spPr>
          <a:xfrm>
            <a:off x="1092240" y="254160"/>
            <a:ext cx="10819800" cy="19933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0760" rIns="50760" tIns="50760" bIns="50760" anchor="ctr">
            <a:noAutofit/>
          </a:bodyPr>
          <a:p>
            <a:pPr algn="ctr">
              <a:lnSpc>
                <a:spcPct val="90000"/>
              </a:lnSpc>
            </a:pPr>
            <a:r>
              <a:rPr b="0" lang="en-US" sz="5500" spc="-1" strike="noStrike">
                <a:solidFill>
                  <a:srgbClr val="7f7f7f"/>
                </a:solidFill>
                <a:latin typeface="Calibri Bold"/>
                <a:ea typeface="ヒラギノ角ゴ ProN W6"/>
              </a:rPr>
              <a:t>Arbeitsphasen III</a:t>
            </a:r>
            <a:endParaRPr b="0" lang="de-DE" sz="5500" spc="-1" strike="noStrike">
              <a:latin typeface="Arial"/>
            </a:endParaRPr>
          </a:p>
        </p:txBody>
      </p:sp>
      <p:sp>
        <p:nvSpPr>
          <p:cNvPr id="155" name="CustomShape 3"/>
          <p:cNvSpPr/>
          <p:nvPr/>
        </p:nvSpPr>
        <p:spPr>
          <a:xfrm>
            <a:off x="1092240" y="2577960"/>
            <a:ext cx="10819800" cy="60951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0760" rIns="50760" tIns="50760" bIns="50760" anchor="ctr">
            <a:noAutofit/>
          </a:bodyPr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8000"/>
                </a:solidFill>
                <a:latin typeface="Calibri"/>
                <a:ea typeface="ヒラギノ角ゴ ProN W3"/>
              </a:rPr>
              <a:t>Post-listening and viewing</a:t>
            </a:r>
            <a:endParaRPr b="0" lang="de-DE" sz="3000" spc="-1" strike="noStrike">
              <a:latin typeface="Arial"/>
            </a:endParaRPr>
          </a:p>
          <a:p>
            <a:pPr marL="444600" indent="-44388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Ergebnissicherung</a:t>
            </a:r>
            <a:endParaRPr b="0" lang="de-DE" sz="3000" spc="-1" strike="noStrike">
              <a:latin typeface="Arial"/>
            </a:endParaRPr>
          </a:p>
          <a:p>
            <a:pPr marL="444600" indent="-44388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Anschlusskommunikation</a:t>
            </a:r>
            <a:endParaRPr b="0" lang="de-DE" sz="3000" spc="-1" strike="noStrike">
              <a:latin typeface="Arial"/>
            </a:endParaRPr>
          </a:p>
          <a:p>
            <a:pPr marL="444600" indent="-44388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Höherer Schwierigkeitsgrad bei flexibler Arbeitszeit</a:t>
            </a:r>
            <a:endParaRPr b="0" lang="de-DE" sz="3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2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8000"/>
                </a:solidFill>
                <a:latin typeface="Calibri"/>
                <a:ea typeface="ヒラギノ角ゴ ProN W3"/>
              </a:rPr>
              <a:t>Sinn</a:t>
            </a:r>
            <a:br/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Umwälzung, Vertiefung von Sprache und Inhalt </a:t>
            </a:r>
            <a:br/>
            <a:r>
              <a:rPr b="0" lang="en-US" sz="3000" spc="-1" strike="noStrike">
                <a:solidFill>
                  <a:srgbClr val="6d6d6d"/>
                </a:solidFill>
                <a:latin typeface="Cambria"/>
                <a:ea typeface="ヒラギノ角ゴ ProN W3"/>
              </a:rPr>
              <a:t>⇨</a:t>
            </a:r>
            <a:r>
              <a:rPr b="0" lang="en-US" sz="3000" spc="-1" strike="noStrike">
                <a:solidFill>
                  <a:srgbClr val="ffcc66"/>
                </a:solidFill>
                <a:latin typeface="Cambria"/>
                <a:ea typeface="ヒラギノ角ゴ ProN W3"/>
              </a:rPr>
              <a:t> </a:t>
            </a:r>
            <a:endParaRPr b="0" lang="de-DE" sz="3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89" dur="indefinite" restart="never" nodeType="tmRoot">
          <p:childTnLst>
            <p:seq>
              <p:cTn id="190" dur="indefinite" nodeType="mainSeq">
                <p:childTnLst>
                  <p:par>
                    <p:cTn id="191" nodeType="clickEffect" fill="hold">
                      <p:stCondLst>
                        <p:cond delay="indefinite"/>
                      </p:stCondLst>
                      <p:childTnLst>
                        <p:par>
                          <p:cTn id="19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9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nodeType="clickEffect" fill="hold">
                      <p:stCondLst>
                        <p:cond delay="indefinite"/>
                      </p:stCondLst>
                      <p:childTnLst>
                        <p:par>
                          <p:cTn id="19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9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nodeType="clickEffect" fill="hold">
                      <p:stCondLst>
                        <p:cond delay="indefinite"/>
                      </p:stCondLst>
                      <p:childTnLst>
                        <p:par>
                          <p:cTn id="20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0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nodeType="clickEffect" fill="hold">
                      <p:stCondLst>
                        <p:cond delay="indefinite"/>
                      </p:stCondLst>
                      <p:childTnLst>
                        <p:par>
                          <p:cTn id="20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0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nodeType="clickEffect" fill="hold">
                      <p:stCondLst>
                        <p:cond delay="indefinite"/>
                      </p:stCondLst>
                      <p:childTnLst>
                        <p:par>
                          <p:cTn id="20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0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CustomShape 1"/>
          <p:cNvSpPr/>
          <p:nvPr/>
        </p:nvSpPr>
        <p:spPr>
          <a:xfrm>
            <a:off x="12380760" y="9207360"/>
            <a:ext cx="331200" cy="342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fld id="{CF0E6C91-AB2C-4915-BB3D-3C032807BF79}" type="slidenum">
              <a:rPr b="0" lang="en-US" sz="1600" spc="-1" strike="noStrike">
                <a:solidFill>
                  <a:srgbClr val="7f7f7f"/>
                </a:solidFill>
                <a:latin typeface="Calibri Bold"/>
                <a:ea typeface="ヒラギノ明朝 ProN W3"/>
              </a:rPr>
              <a:t>&lt;Foliennummer&gt;</a:t>
            </a:fld>
            <a:endParaRPr b="0" lang="de-DE" sz="1600" spc="-1" strike="noStrike">
              <a:latin typeface="Arial"/>
            </a:endParaRPr>
          </a:p>
        </p:txBody>
      </p:sp>
      <p:sp>
        <p:nvSpPr>
          <p:cNvPr id="157" name="CustomShape 2"/>
          <p:cNvSpPr/>
          <p:nvPr/>
        </p:nvSpPr>
        <p:spPr>
          <a:xfrm>
            <a:off x="1092240" y="254160"/>
            <a:ext cx="10819800" cy="18136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0760" rIns="50760" tIns="50760" bIns="50760" anchor="ctr">
            <a:noAutofit/>
          </a:bodyPr>
          <a:p>
            <a:pPr algn="ctr">
              <a:lnSpc>
                <a:spcPct val="90000"/>
              </a:lnSpc>
            </a:pPr>
            <a:r>
              <a:rPr b="0" lang="en-US" sz="5500" spc="-1" strike="noStrike">
                <a:solidFill>
                  <a:srgbClr val="7f7f7f"/>
                </a:solidFill>
                <a:latin typeface="Calibri Bold"/>
                <a:ea typeface="ヒラギノ角ゴ ProN W6"/>
              </a:rPr>
              <a:t>Beispiele</a:t>
            </a:r>
            <a:br/>
            <a:r>
              <a:rPr b="0" lang="en-US" sz="5500" spc="-1" strike="noStrike">
                <a:solidFill>
                  <a:srgbClr val="7f7f7f"/>
                </a:solidFill>
                <a:latin typeface="Calibri Bold"/>
                <a:ea typeface="ヒラギノ角ゴ ProN W6"/>
              </a:rPr>
              <a:t>Hör- und Hör-Sehverstehen</a:t>
            </a:r>
            <a:endParaRPr b="0" lang="de-DE" sz="5500" spc="-1" strike="noStrike">
              <a:latin typeface="Arial"/>
            </a:endParaRPr>
          </a:p>
        </p:txBody>
      </p:sp>
      <p:sp>
        <p:nvSpPr>
          <p:cNvPr id="158" name="CustomShape 3"/>
          <p:cNvSpPr/>
          <p:nvPr/>
        </p:nvSpPr>
        <p:spPr>
          <a:xfrm>
            <a:off x="1092240" y="3530520"/>
            <a:ext cx="10819800" cy="51429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0760" rIns="50760" tIns="50760" bIns="50760" anchor="ctr">
            <a:noAutofit/>
          </a:bodyPr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8000"/>
                </a:solidFill>
                <a:latin typeface="Calibri"/>
                <a:ea typeface="ヒラギノ角ゴ ProN W3"/>
              </a:rPr>
              <a:t>Arbeitsauftrag</a:t>
            </a:r>
            <a:endParaRPr b="0" lang="de-DE" sz="3000" spc="-1" strike="noStrike">
              <a:latin typeface="Arial"/>
            </a:endParaRPr>
          </a:p>
          <a:p>
            <a:pPr marL="444600" indent="-44388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Vergleichen Sie die Aufgaben der beiden Versionen. </a:t>
            </a:r>
            <a:endParaRPr b="0" lang="de-DE" sz="3000" spc="-1" strike="noStrike">
              <a:latin typeface="Arial"/>
            </a:endParaRPr>
          </a:p>
          <a:p>
            <a:pPr marL="444600" indent="-44388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Benennen Sie Unterschiede. </a:t>
            </a:r>
            <a:endParaRPr b="0" lang="de-DE" sz="3000" spc="-1" strike="noStrike">
              <a:latin typeface="Arial"/>
            </a:endParaRPr>
          </a:p>
          <a:p>
            <a:pPr marL="444600" indent="-44388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Entscheiden Sie, welche von beiden Versionen die leichtere ist</a:t>
            </a:r>
            <a:endParaRPr b="0" lang="de-DE" sz="3000" spc="-1" strike="noStrike">
              <a:latin typeface="Arial"/>
            </a:endParaRPr>
          </a:p>
        </p:txBody>
      </p:sp>
      <p:sp>
        <p:nvSpPr>
          <p:cNvPr id="159" name="CustomShape 4"/>
          <p:cNvSpPr/>
          <p:nvPr/>
        </p:nvSpPr>
        <p:spPr>
          <a:xfrm>
            <a:off x="1101960" y="3220560"/>
            <a:ext cx="10819800" cy="7614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90000"/>
              </a:lnSpc>
              <a:spcBef>
                <a:spcPts val="1199"/>
              </a:spcBef>
            </a:pPr>
            <a:r>
              <a:rPr b="0" lang="en-US" sz="4500" spc="-1" strike="noStrike">
                <a:solidFill>
                  <a:srgbClr val="ff8000"/>
                </a:solidFill>
                <a:latin typeface="Calibri"/>
                <a:ea typeface="ヒラギノ角ゴ ProN W3"/>
              </a:rPr>
              <a:t>DOCUMENTARY FILM</a:t>
            </a:r>
            <a:endParaRPr b="0" lang="de-DE" sz="4500" spc="-1" strike="noStrike">
              <a:latin typeface="Arial"/>
            </a:endParaRPr>
          </a:p>
          <a:p>
            <a:pPr algn="ctr">
              <a:lnSpc>
                <a:spcPct val="90000"/>
              </a:lnSpc>
            </a:pPr>
            <a:endParaRPr b="0" lang="de-DE" sz="45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601"/>
              </a:spcBef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Beispiel: Ellis Island </a:t>
            </a:r>
            <a:r>
              <a:rPr b="0" lang="en-US" sz="3000" spc="-1" strike="noStrike" u="sng">
                <a:solidFill>
                  <a:srgbClr val="009999"/>
                </a:solidFill>
                <a:uFillTx/>
                <a:latin typeface="Calibri"/>
                <a:ea typeface="ヒラギノ角ゴ ProN W3"/>
                <a:hlinkClick r:id="rId1"/>
              </a:rPr>
              <a:t>http</a:t>
            </a:r>
            <a:r>
              <a:rPr b="0" lang="en-US" sz="3000" spc="-1" strike="noStrike" u="sng">
                <a:solidFill>
                  <a:srgbClr val="009999"/>
                </a:solidFill>
                <a:uFillTx/>
                <a:latin typeface="Calibri"/>
                <a:ea typeface="ヒラギノ角ゴ ProN W3"/>
                <a:hlinkClick r:id="rId2"/>
              </a:rPr>
              <a:t>://</a:t>
            </a:r>
            <a:r>
              <a:rPr b="0" lang="en-US" sz="3000" spc="-1" strike="noStrike" u="sng">
                <a:solidFill>
                  <a:srgbClr val="009999"/>
                </a:solidFill>
                <a:uFillTx/>
                <a:latin typeface="Calibri"/>
                <a:ea typeface="ヒラギノ角ゴ ProN W3"/>
                <a:hlinkClick r:id="rId3"/>
              </a:rPr>
              <a:t>www.schule-bw.de/unterricht/faecher/englisch/mat-med/hv/08ellis-island</a:t>
            </a:r>
            <a:r>
              <a:rPr b="0" lang="en-US" sz="3000" spc="-1" strike="noStrike" u="sng">
                <a:solidFill>
                  <a:srgbClr val="009999"/>
                </a:solidFill>
                <a:uFillTx/>
                <a:latin typeface="Calibri"/>
                <a:ea typeface="ヒラギノ角ゴ ProN W3"/>
                <a:hlinkClick r:id="rId4"/>
              </a:rPr>
              <a:t>/</a:t>
            </a:r>
            <a:endParaRPr b="0" lang="de-DE" sz="3000" spc="-1" strike="noStrike">
              <a:latin typeface="Arial"/>
            </a:endParaRPr>
          </a:p>
          <a:p>
            <a:pPr algn="ctr">
              <a:lnSpc>
                <a:spcPct val="90000"/>
              </a:lnSpc>
            </a:pPr>
            <a:endParaRPr b="0" lang="de-DE" sz="3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11" dur="indefinite" restart="never" nodeType="tmRoot">
          <p:childTnLst>
            <p:seq>
              <p:cTn id="212" dur="indefinite" nodeType="mainSeq">
                <p:childTnLst>
                  <p:par>
                    <p:cTn id="213" nodeType="clickEffect" fill="hold">
                      <p:stCondLst>
                        <p:cond delay="indefinite"/>
                      </p:stCondLst>
                      <p:childTnLst>
                        <p:par>
                          <p:cTn id="21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1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nodeType="clickEffect" fill="hold">
                      <p:stCondLst>
                        <p:cond delay="indefinite"/>
                      </p:stCondLst>
                      <p:childTnLst>
                        <p:par>
                          <p:cTn id="21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1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nodeType="clickEffect" fill="hold">
                      <p:stCondLst>
                        <p:cond delay="indefinite"/>
                      </p:stCondLst>
                      <p:childTnLst>
                        <p:par>
                          <p:cTn id="22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2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nodeType="clickEffect" fill="hold">
                      <p:stCondLst>
                        <p:cond delay="indefinite"/>
                      </p:stCondLst>
                      <p:childTnLst>
                        <p:par>
                          <p:cTn id="22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2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nodeType="clickEffect" fill="hold">
                      <p:stCondLst>
                        <p:cond delay="indefinite"/>
                      </p:stCondLst>
                      <p:childTnLst>
                        <p:par>
                          <p:cTn id="23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3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1"/>
          <p:cNvSpPr/>
          <p:nvPr/>
        </p:nvSpPr>
        <p:spPr>
          <a:xfrm>
            <a:off x="12380760" y="9207360"/>
            <a:ext cx="331200" cy="342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fld id="{959FA879-A699-4EBB-9D57-EF8A2BB66735}" type="slidenum">
              <a:rPr b="0" lang="en-US" sz="1600" spc="-1" strike="noStrike">
                <a:solidFill>
                  <a:srgbClr val="7f7f7f"/>
                </a:solidFill>
                <a:latin typeface="Calibri Bold"/>
                <a:ea typeface="ヒラギノ明朝 ProN W3"/>
              </a:rPr>
              <a:t>&lt;Foliennummer&gt;</a:t>
            </a:fld>
            <a:endParaRPr b="0" lang="de-DE" sz="1600" spc="-1" strike="noStrike">
              <a:latin typeface="Arial"/>
            </a:endParaRPr>
          </a:p>
        </p:txBody>
      </p:sp>
      <p:sp>
        <p:nvSpPr>
          <p:cNvPr id="161" name="CustomShape 2"/>
          <p:cNvSpPr/>
          <p:nvPr/>
        </p:nvSpPr>
        <p:spPr>
          <a:xfrm>
            <a:off x="1092240" y="254160"/>
            <a:ext cx="10819800" cy="19933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0760" rIns="50760" tIns="50760" bIns="50760" anchor="ctr">
            <a:noAutofit/>
          </a:bodyPr>
          <a:p>
            <a:pPr algn="ctr">
              <a:lnSpc>
                <a:spcPct val="90000"/>
              </a:lnSpc>
            </a:pPr>
            <a:r>
              <a:rPr b="0" lang="en-US" sz="5500" spc="-1" strike="noStrike">
                <a:solidFill>
                  <a:srgbClr val="7f7f7f"/>
                </a:solidFill>
                <a:latin typeface="Calibri Bold"/>
                <a:ea typeface="ヒラギノ角ゴ ProN W6"/>
              </a:rPr>
              <a:t>Documentary film</a:t>
            </a:r>
            <a:endParaRPr b="0" lang="de-DE" sz="5500" spc="-1" strike="noStrike">
              <a:latin typeface="Arial"/>
            </a:endParaRPr>
          </a:p>
        </p:txBody>
      </p:sp>
      <p:sp>
        <p:nvSpPr>
          <p:cNvPr id="162" name="CustomShape 3"/>
          <p:cNvSpPr/>
          <p:nvPr/>
        </p:nvSpPr>
        <p:spPr>
          <a:xfrm>
            <a:off x="1092240" y="2577960"/>
            <a:ext cx="10819800" cy="60951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0760" rIns="50760" tIns="50760" bIns="50760" anchor="ctr">
            <a:noAutofit/>
          </a:bodyPr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8000"/>
                </a:solidFill>
                <a:latin typeface="Calibri"/>
                <a:ea typeface="ヒラギノ角ゴ ProN W3"/>
              </a:rPr>
              <a:t>Binnendifferenzierung</a:t>
            </a:r>
            <a:endParaRPr b="0" lang="de-DE" sz="3000" spc="-1" strike="noStrike">
              <a:latin typeface="Arial"/>
            </a:endParaRPr>
          </a:p>
          <a:p>
            <a:pPr marL="444600" indent="-44388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Aufgabenstellung: geschlossen - oder halboffen </a:t>
            </a:r>
            <a:endParaRPr b="0" lang="de-DE" sz="3000" spc="-1" strike="noStrike">
              <a:latin typeface="Arial"/>
            </a:endParaRPr>
          </a:p>
          <a:p>
            <a:pPr marL="444600" indent="-44388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Inhalt: Distraktoren leicht erkennbar - klingen noch plausibel </a:t>
            </a:r>
            <a:endParaRPr b="0" lang="de-DE" sz="3000" spc="-1" strike="noStrike">
              <a:latin typeface="Arial"/>
            </a:endParaRPr>
          </a:p>
          <a:p>
            <a:pPr marL="444600" indent="-44388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Formulierung: nahe am Wortlaut - dem Wortsinn entsprechend </a:t>
            </a:r>
            <a:endParaRPr b="0" lang="de-DE" sz="3000" spc="-1" strike="noStrike">
              <a:latin typeface="Arial"/>
            </a:endParaRPr>
          </a:p>
          <a:p>
            <a:pPr marL="444600" indent="-44388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Umfang und Qualität des Gestaltungsauftrags  </a:t>
            </a:r>
            <a:endParaRPr b="0" lang="de-DE" sz="3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33" dur="indefinite" restart="never" nodeType="tmRoot">
          <p:childTnLst>
            <p:seq>
              <p:cTn id="234" dur="indefinite" nodeType="mainSeq">
                <p:childTnLst>
                  <p:par>
                    <p:cTn id="235" nodeType="clickEffect" fill="hold">
                      <p:stCondLst>
                        <p:cond delay="indefinite"/>
                      </p:stCondLst>
                      <p:childTnLst>
                        <p:par>
                          <p:cTn id="23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3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nodeType="clickEffect" fill="hold">
                      <p:stCondLst>
                        <p:cond delay="indefinite"/>
                      </p:stCondLst>
                      <p:childTnLst>
                        <p:par>
                          <p:cTn id="24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4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nodeType="clickEffect" fill="hold">
                      <p:stCondLst>
                        <p:cond delay="indefinite"/>
                      </p:stCondLst>
                      <p:childTnLst>
                        <p:par>
                          <p:cTn id="24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4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nodeType="clickEffect" fill="hold">
                      <p:stCondLst>
                        <p:cond delay="indefinite"/>
                      </p:stCondLst>
                      <p:childTnLst>
                        <p:par>
                          <p:cTn id="24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4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nodeType="clickEffect" fill="hold">
                      <p:stCondLst>
                        <p:cond delay="indefinite"/>
                      </p:stCondLst>
                      <p:childTnLst>
                        <p:par>
                          <p:cTn id="25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5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CustomShape 1"/>
          <p:cNvSpPr/>
          <p:nvPr/>
        </p:nvSpPr>
        <p:spPr>
          <a:xfrm>
            <a:off x="12380760" y="9207360"/>
            <a:ext cx="331200" cy="342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fld id="{264820FB-7ADB-4F51-81E9-12C1E70658B5}" type="slidenum">
              <a:rPr b="0" lang="en-US" sz="1600" spc="-1" strike="noStrike">
                <a:solidFill>
                  <a:srgbClr val="7f7f7f"/>
                </a:solidFill>
                <a:latin typeface="Calibri Bold"/>
                <a:ea typeface="ヒラギノ明朝 ProN W3"/>
              </a:rPr>
              <a:t>&lt;Foliennummer&gt;</a:t>
            </a:fld>
            <a:endParaRPr b="0" lang="de-DE" sz="1600" spc="-1" strike="noStrike">
              <a:latin typeface="Arial"/>
            </a:endParaRPr>
          </a:p>
        </p:txBody>
      </p:sp>
      <p:sp>
        <p:nvSpPr>
          <p:cNvPr id="164" name="CustomShape 2"/>
          <p:cNvSpPr/>
          <p:nvPr/>
        </p:nvSpPr>
        <p:spPr>
          <a:xfrm>
            <a:off x="1092240" y="254160"/>
            <a:ext cx="10819800" cy="19933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0760" rIns="50760" tIns="50760" bIns="50760" anchor="ctr">
            <a:noAutofit/>
          </a:bodyPr>
          <a:p>
            <a:pPr algn="ctr">
              <a:lnSpc>
                <a:spcPct val="90000"/>
              </a:lnSpc>
            </a:pPr>
            <a:r>
              <a:rPr b="0" lang="en-US" sz="5500" spc="-1" strike="noStrike">
                <a:solidFill>
                  <a:srgbClr val="7f7f7f"/>
                </a:solidFill>
                <a:latin typeface="Calibri Bold"/>
                <a:ea typeface="ヒラギノ角ゴ ProN W6"/>
              </a:rPr>
              <a:t>Documentary film</a:t>
            </a:r>
            <a:endParaRPr b="0" lang="de-DE" sz="5500" spc="-1" strike="noStrike">
              <a:latin typeface="Arial"/>
            </a:endParaRPr>
          </a:p>
        </p:txBody>
      </p:sp>
      <p:sp>
        <p:nvSpPr>
          <p:cNvPr id="165" name="CustomShape 3"/>
          <p:cNvSpPr/>
          <p:nvPr/>
        </p:nvSpPr>
        <p:spPr>
          <a:xfrm>
            <a:off x="1092240" y="2577960"/>
            <a:ext cx="10819800" cy="60951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0760" rIns="50760" tIns="50760" bIns="50760" anchor="ctr">
            <a:noAutofit/>
          </a:bodyPr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8000"/>
                </a:solidFill>
                <a:latin typeface="Calibri"/>
                <a:ea typeface="ヒラギノ角ゴ ProN W3"/>
              </a:rPr>
              <a:t>Allgemeine Beobachtung</a:t>
            </a:r>
            <a:br/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Im Dokumentarfilm erläutern und ergänzen sich Bild und Ton wechselseitig. </a:t>
            </a:r>
            <a:endParaRPr b="0" lang="de-DE" sz="3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Die visuelle Information illustriert, die sprachliche dominiert.</a:t>
            </a:r>
            <a:endParaRPr b="0" lang="de-DE" sz="3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endParaRPr b="0" lang="de-DE" sz="3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Documentary Radio Programm, z. B.  “The Trojan Room Coffee Pot”</a:t>
            </a:r>
            <a:endParaRPr b="0" lang="de-DE" sz="3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r>
              <a:rPr b="0" lang="en-US" sz="3000" spc="-1" strike="noStrike" u="sng">
                <a:solidFill>
                  <a:srgbClr val="009999"/>
                </a:solidFill>
                <a:uFillTx/>
                <a:latin typeface="Calibri"/>
                <a:ea typeface="ヒラギノ角ゴ ProN W3"/>
                <a:hlinkClick r:id="rId1"/>
              </a:rPr>
              <a:t>http://</a:t>
            </a:r>
            <a:r>
              <a:rPr b="0" lang="en-US" sz="3000" spc="-1" strike="noStrike" u="sng">
                <a:solidFill>
                  <a:srgbClr val="009999"/>
                </a:solidFill>
                <a:uFillTx/>
                <a:latin typeface="Calibri"/>
                <a:ea typeface="ヒラギノ角ゴ ProN W3"/>
                <a:hlinkClick r:id="rId2"/>
              </a:rPr>
              <a:t>www.schule-bw.de/unterricht/faecher/englisch/mat-med/hv/11coffeepot</a:t>
            </a:r>
            <a:r>
              <a:rPr b="0" lang="en-US" sz="3000" spc="-1" strike="noStrike" u="sng">
                <a:solidFill>
                  <a:srgbClr val="009999"/>
                </a:solidFill>
                <a:uFillTx/>
                <a:latin typeface="Calibri"/>
                <a:ea typeface="ヒラギノ角ゴ ProN W3"/>
                <a:hlinkClick r:id="rId3"/>
              </a:rPr>
              <a:t>/</a:t>
            </a:r>
            <a:r>
              <a:rPr b="0" lang="en-US" sz="3000" spc="-1" strike="noStrike" u="sng">
                <a:solidFill>
                  <a:srgbClr val="009999"/>
                </a:solidFill>
                <a:uFillTx/>
                <a:latin typeface="Calibri"/>
                <a:ea typeface="ヒラギノ角ゴ ProN W3"/>
                <a:hlinkClick r:id="rId4"/>
              </a:rPr>
              <a:t>/</a:t>
            </a:r>
            <a:endParaRPr b="0" lang="de-DE" sz="3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55" dur="indefinite" restart="never" nodeType="tmRoot">
          <p:childTnLst>
            <p:seq>
              <p:cTn id="256" dur="indefinite" nodeType="mainSeq">
                <p:childTnLst>
                  <p:par>
                    <p:cTn id="257" nodeType="clickEffect" fill="hold">
                      <p:stCondLst>
                        <p:cond delay="indefinite"/>
                      </p:stCondLst>
                      <p:childTnLst>
                        <p:par>
                          <p:cTn id="25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5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CustomShape 1"/>
          <p:cNvSpPr/>
          <p:nvPr/>
        </p:nvSpPr>
        <p:spPr>
          <a:xfrm>
            <a:off x="12380760" y="9207360"/>
            <a:ext cx="331200" cy="342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fld id="{54299EE2-9111-4CA7-A734-7AF252B90CA9}" type="slidenum">
              <a:rPr b="0" lang="en-US" sz="1600" spc="-1" strike="noStrike">
                <a:solidFill>
                  <a:srgbClr val="7f7f7f"/>
                </a:solidFill>
                <a:latin typeface="Calibri Bold"/>
                <a:ea typeface="ヒラギノ明朝 ProN W3"/>
              </a:rPr>
              <a:t>&lt;Foliennummer&gt;</a:t>
            </a:fld>
            <a:endParaRPr b="0" lang="de-DE" sz="1600" spc="-1" strike="noStrike">
              <a:latin typeface="Arial"/>
            </a:endParaRPr>
          </a:p>
        </p:txBody>
      </p:sp>
      <p:sp>
        <p:nvSpPr>
          <p:cNvPr id="167" name="CustomShape 2"/>
          <p:cNvSpPr/>
          <p:nvPr/>
        </p:nvSpPr>
        <p:spPr>
          <a:xfrm>
            <a:off x="1092240" y="254160"/>
            <a:ext cx="10819800" cy="19933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0760" rIns="50760" tIns="50760" bIns="50760" anchor="ctr">
            <a:noAutofit/>
          </a:bodyPr>
          <a:p>
            <a:pPr algn="ctr">
              <a:lnSpc>
                <a:spcPct val="90000"/>
              </a:lnSpc>
            </a:pPr>
            <a:r>
              <a:rPr b="0" lang="en-US" sz="5500" spc="-1" strike="noStrike">
                <a:solidFill>
                  <a:srgbClr val="7f7f7f"/>
                </a:solidFill>
                <a:latin typeface="Calibri Bold"/>
                <a:ea typeface="ヒラギノ角ゴ ProN W6"/>
              </a:rPr>
              <a:t>Beispiele</a:t>
            </a:r>
            <a:br/>
            <a:r>
              <a:rPr b="0" lang="en-US" sz="5500" spc="-1" strike="noStrike">
                <a:solidFill>
                  <a:srgbClr val="7f7f7f"/>
                </a:solidFill>
                <a:latin typeface="Calibri Bold"/>
                <a:ea typeface="ヒラギノ角ゴ ProN W6"/>
              </a:rPr>
              <a:t>Hör- und Hör-Sehverstehen</a:t>
            </a:r>
            <a:endParaRPr b="0" lang="de-DE" sz="5500" spc="-1" strike="noStrike">
              <a:latin typeface="Arial"/>
            </a:endParaRPr>
          </a:p>
        </p:txBody>
      </p:sp>
      <p:sp>
        <p:nvSpPr>
          <p:cNvPr id="168" name="CustomShape 3"/>
          <p:cNvSpPr/>
          <p:nvPr/>
        </p:nvSpPr>
        <p:spPr>
          <a:xfrm>
            <a:off x="1101600" y="3436920"/>
            <a:ext cx="10819800" cy="4731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0760" rIns="50760" tIns="50760" bIns="50760" anchor="ctr">
            <a:noAutofit/>
          </a:bodyPr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8000"/>
                </a:solidFill>
                <a:latin typeface="Calibri"/>
                <a:ea typeface="ヒラギノ角ゴ ProN W3"/>
              </a:rPr>
              <a:t>Arbeitsauftrag Textmapping</a:t>
            </a:r>
            <a:endParaRPr b="0" lang="de-DE" sz="3000" spc="-1" strike="noStrike">
              <a:latin typeface="Arial"/>
            </a:endParaRPr>
          </a:p>
          <a:p>
            <a:pPr lvl="1" marL="888840" indent="-44388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–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Notieren Sie </a:t>
            </a:r>
            <a:r>
              <a:rPr b="0" lang="en-US" sz="3000" spc="-1" strike="noStrike" u="sng">
                <a:solidFill>
                  <a:srgbClr val="6d6d6d"/>
                </a:solidFill>
                <a:uFillTx/>
                <a:latin typeface="Calibri"/>
                <a:ea typeface="ヒラギノ角ゴ ProN W3"/>
              </a:rPr>
              <a:t>nach</a:t>
            </a: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 dem Hören erinnerte Inhalte.</a:t>
            </a:r>
            <a:endParaRPr b="0" lang="de-DE" sz="3000" spc="-1" strike="noStrike">
              <a:latin typeface="Arial"/>
            </a:endParaRPr>
          </a:p>
          <a:p>
            <a:pPr lvl="1" marL="888840" indent="-44388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–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Vergleichen Sie Ihre Liste mit der anderer und halten Sie gemeinsame Inhalte fest.</a:t>
            </a:r>
            <a:endParaRPr b="0" lang="de-DE" sz="3000" spc="-1" strike="noStrike">
              <a:latin typeface="Arial"/>
            </a:endParaRPr>
          </a:p>
          <a:p>
            <a:pPr lvl="1" marL="888840" indent="-44388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–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Versuchen Sie,  aus den ersten 1-2 Minuten des Hörtexts  eine Multiple-Choice-Aufgabe mit drei Items zu bilden.</a:t>
            </a:r>
            <a:endParaRPr b="0" lang="de-DE" sz="3000" spc="-1" strike="noStrike">
              <a:latin typeface="Arial"/>
            </a:endParaRPr>
          </a:p>
          <a:p>
            <a:pPr lvl="1" marL="888840" indent="-44388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–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Ordnen Sie den Schwierigkeitsgrad des Texts der Tabelle “</a:t>
            </a:r>
            <a:r>
              <a:rPr b="0" lang="de-DE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Checkliste für die Materialauswahl“ </a:t>
            </a:r>
            <a:endParaRPr b="0" lang="de-DE" sz="3000" spc="-1" strike="noStrike">
              <a:latin typeface="Arial"/>
            </a:endParaRPr>
          </a:p>
        </p:txBody>
      </p:sp>
      <p:sp>
        <p:nvSpPr>
          <p:cNvPr id="169" name="CustomShape 4"/>
          <p:cNvSpPr/>
          <p:nvPr/>
        </p:nvSpPr>
        <p:spPr>
          <a:xfrm>
            <a:off x="1092240" y="2577960"/>
            <a:ext cx="10819800" cy="7614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90000"/>
              </a:lnSpc>
            </a:pPr>
            <a:r>
              <a:rPr b="0" lang="en-US" sz="4500" spc="-1" strike="noStrike">
                <a:solidFill>
                  <a:srgbClr val="ff8000"/>
                </a:solidFill>
                <a:latin typeface="Calibri"/>
                <a:ea typeface="ヒラギノ角ゴ ProN W3"/>
              </a:rPr>
              <a:t>DOCUMENTARY RADIO PROGRAMME</a:t>
            </a:r>
            <a:endParaRPr b="0" lang="de-DE" sz="45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73" dur="indefinite" restart="never" nodeType="tmRoot">
          <p:childTnLst>
            <p:seq>
              <p:cTn id="274" dur="indefinite" nodeType="mainSeq">
                <p:childTnLst>
                  <p:par>
                    <p:cTn id="275" nodeType="clickEffect" fill="hold">
                      <p:stCondLst>
                        <p:cond delay="indefinite"/>
                      </p:stCondLst>
                      <p:childTnLst>
                        <p:par>
                          <p:cTn id="27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7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nodeType="clickEffect" fill="hold">
                      <p:stCondLst>
                        <p:cond delay="indefinite"/>
                      </p:stCondLst>
                      <p:childTnLst>
                        <p:par>
                          <p:cTn id="28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8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nodeType="clickEffect" fill="hold">
                      <p:stCondLst>
                        <p:cond delay="indefinite"/>
                      </p:stCondLst>
                      <p:childTnLst>
                        <p:par>
                          <p:cTn id="28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8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CustomShape 1"/>
          <p:cNvSpPr/>
          <p:nvPr/>
        </p:nvSpPr>
        <p:spPr>
          <a:xfrm>
            <a:off x="12380760" y="9207360"/>
            <a:ext cx="331200" cy="342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fld id="{0B4A548C-F3E8-4F5A-91F7-B9DE5A6425D5}" type="slidenum">
              <a:rPr b="0" lang="en-US" sz="1600" spc="-1" strike="noStrike">
                <a:solidFill>
                  <a:srgbClr val="7f7f7f"/>
                </a:solidFill>
                <a:latin typeface="Calibri Bold"/>
                <a:ea typeface="ヒラギノ明朝 ProN W3"/>
              </a:rPr>
              <a:t>&lt;Foliennummer&gt;</a:t>
            </a:fld>
            <a:endParaRPr b="0" lang="de-DE" sz="1600" spc="-1" strike="noStrike">
              <a:latin typeface="Arial"/>
            </a:endParaRPr>
          </a:p>
        </p:txBody>
      </p:sp>
      <p:sp>
        <p:nvSpPr>
          <p:cNvPr id="171" name="CustomShape 2"/>
          <p:cNvSpPr/>
          <p:nvPr/>
        </p:nvSpPr>
        <p:spPr>
          <a:xfrm>
            <a:off x="1092240" y="254160"/>
            <a:ext cx="10819800" cy="19933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0760" rIns="50760" tIns="50760" bIns="50760" anchor="ctr">
            <a:noAutofit/>
          </a:bodyPr>
          <a:p>
            <a:pPr algn="ctr">
              <a:lnSpc>
                <a:spcPct val="90000"/>
              </a:lnSpc>
            </a:pPr>
            <a:r>
              <a:rPr b="0" lang="en-US" sz="5500" spc="-1" strike="noStrike">
                <a:solidFill>
                  <a:srgbClr val="7f7f7f"/>
                </a:solidFill>
                <a:latin typeface="Calibri Bold"/>
                <a:ea typeface="ヒラギノ角ゴ ProN W6"/>
              </a:rPr>
              <a:t>Documentary radio programme</a:t>
            </a:r>
            <a:endParaRPr b="0" lang="de-DE" sz="5500" spc="-1" strike="noStrike">
              <a:latin typeface="Arial"/>
            </a:endParaRPr>
          </a:p>
        </p:txBody>
      </p:sp>
      <p:sp>
        <p:nvSpPr>
          <p:cNvPr id="172" name="CustomShape 3"/>
          <p:cNvSpPr/>
          <p:nvPr/>
        </p:nvSpPr>
        <p:spPr>
          <a:xfrm>
            <a:off x="1101600" y="2932200"/>
            <a:ext cx="5269680" cy="54982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0760" rIns="50760" tIns="50760" bIns="50760" anchor="ctr">
            <a:noAutofit/>
          </a:bodyPr>
          <a:p>
            <a:pPr marL="444600" indent="-44388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Early 1990s</a:t>
            </a:r>
            <a:endParaRPr b="0" lang="de-DE" sz="3000" spc="-1" strike="noStrike">
              <a:latin typeface="Arial"/>
            </a:endParaRPr>
          </a:p>
          <a:p>
            <a:pPr marL="444600" indent="-443880">
              <a:lnSpc>
                <a:spcPct val="100000"/>
              </a:lnSpc>
              <a:spcBef>
                <a:spcPts val="601"/>
              </a:spcBef>
              <a:buClr>
                <a:srgbClr val="6d6d6d"/>
              </a:buClr>
              <a:buFont typeface="Calibri"/>
              <a:buChar char="○"/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Cambridge Computer Lab</a:t>
            </a:r>
            <a:endParaRPr b="0" lang="de-DE" sz="3000" spc="-1" strike="noStrike">
              <a:latin typeface="Arial"/>
            </a:endParaRPr>
          </a:p>
          <a:p>
            <a:pPr marL="444600" indent="-443880">
              <a:lnSpc>
                <a:spcPct val="100000"/>
              </a:lnSpc>
              <a:spcBef>
                <a:spcPts val="601"/>
              </a:spcBef>
              <a:buClr>
                <a:srgbClr val="6d6d6d"/>
              </a:buClr>
              <a:buFont typeface="Calibri"/>
              <a:buChar char="○"/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Rows of computers on shelves</a:t>
            </a:r>
            <a:endParaRPr b="0" lang="de-DE" sz="3000" spc="-1" strike="noStrike">
              <a:latin typeface="Arial"/>
            </a:endParaRPr>
          </a:p>
          <a:p>
            <a:pPr marL="444600" indent="-443880">
              <a:lnSpc>
                <a:spcPct val="100000"/>
              </a:lnSpc>
              <a:spcBef>
                <a:spcPts val="601"/>
              </a:spcBef>
              <a:buClr>
                <a:srgbClr val="6d6d6d"/>
              </a:buClr>
              <a:buFont typeface="Calibri"/>
              <a:buChar char="○"/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Spaghetti cables hanging about</a:t>
            </a:r>
            <a:endParaRPr b="0" lang="de-DE" sz="3000" spc="-1" strike="noStrike">
              <a:latin typeface="Arial"/>
            </a:endParaRPr>
          </a:p>
          <a:p>
            <a:pPr marL="444600" indent="-443880">
              <a:lnSpc>
                <a:spcPct val="100000"/>
              </a:lnSpc>
              <a:spcBef>
                <a:spcPts val="601"/>
              </a:spcBef>
              <a:buClr>
                <a:srgbClr val="6d6d6d"/>
              </a:buClr>
              <a:buFont typeface="Calibri"/>
              <a:buChar char="○"/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important implement: coffee machine</a:t>
            </a:r>
            <a:endParaRPr b="0" lang="de-DE" sz="3000" spc="-1" strike="noStrike">
              <a:latin typeface="Arial"/>
            </a:endParaRPr>
          </a:p>
          <a:p>
            <a:pPr marL="444600" indent="-443880">
              <a:lnSpc>
                <a:spcPct val="100000"/>
              </a:lnSpc>
              <a:spcBef>
                <a:spcPts val="601"/>
              </a:spcBef>
              <a:buClr>
                <a:srgbClr val="6d6d6d"/>
              </a:buClr>
              <a:buFont typeface="Calibri"/>
              <a:buChar char="○"/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uneven distribution, longwalks for nothing</a:t>
            </a:r>
            <a:endParaRPr b="0" lang="de-DE" sz="3000" spc="-1" strike="noStrike">
              <a:latin typeface="Arial"/>
            </a:endParaRPr>
          </a:p>
          <a:p>
            <a:pPr marL="444600" indent="-443880">
              <a:lnSpc>
                <a:spcPct val="100000"/>
              </a:lnSpc>
              <a:spcBef>
                <a:spcPts val="601"/>
              </a:spcBef>
              <a:buClr>
                <a:srgbClr val="6d6d6d"/>
              </a:buClr>
              <a:buFont typeface="Calibri"/>
              <a:buChar char="○"/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 </a:t>
            </a:r>
            <a:endParaRPr b="0" lang="de-DE" sz="3000" spc="-1" strike="noStrike">
              <a:latin typeface="Arial"/>
            </a:endParaRPr>
          </a:p>
        </p:txBody>
      </p:sp>
      <p:sp>
        <p:nvSpPr>
          <p:cNvPr id="173" name="CustomShape 4"/>
          <p:cNvSpPr/>
          <p:nvPr/>
        </p:nvSpPr>
        <p:spPr>
          <a:xfrm>
            <a:off x="1030320" y="2355840"/>
            <a:ext cx="10819800" cy="6595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  <a:spcBef>
                <a:spcPts val="1500"/>
              </a:spcBef>
            </a:pPr>
            <a:r>
              <a:rPr b="0" lang="en-US" sz="3000" spc="-1" strike="noStrike">
                <a:solidFill>
                  <a:srgbClr val="ff8000"/>
                </a:solidFill>
                <a:latin typeface="Calibri"/>
                <a:ea typeface="ヒラギノ角ゴ ProN W3"/>
              </a:rPr>
              <a:t>Textmapping (unverbindliches Beispiel)</a:t>
            </a:r>
            <a:endParaRPr b="0" lang="de-DE" sz="3000" spc="-1" strike="noStrike">
              <a:latin typeface="Arial"/>
            </a:endParaRPr>
          </a:p>
        </p:txBody>
      </p:sp>
      <p:sp>
        <p:nvSpPr>
          <p:cNvPr id="174" name="CustomShape 5"/>
          <p:cNvSpPr/>
          <p:nvPr/>
        </p:nvSpPr>
        <p:spPr>
          <a:xfrm>
            <a:off x="6718320" y="2932200"/>
            <a:ext cx="5269680" cy="54982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marL="444600" indent="-443880">
              <a:lnSpc>
                <a:spcPct val="100000"/>
              </a:lnSpc>
              <a:spcBef>
                <a:spcPts val="601"/>
              </a:spcBef>
              <a:buClr>
                <a:srgbClr val="6d6d6d"/>
              </a:buClr>
              <a:buFont typeface="Calibri"/>
              <a:buChar char="○"/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a few lines of code</a:t>
            </a:r>
            <a:endParaRPr b="0" lang="de-DE" sz="3000" spc="-1" strike="noStrike">
              <a:latin typeface="Arial"/>
            </a:endParaRPr>
          </a:p>
          <a:p>
            <a:pPr marL="444600" indent="-443880">
              <a:lnSpc>
                <a:spcPct val="100000"/>
              </a:lnSpc>
              <a:spcBef>
                <a:spcPts val="601"/>
              </a:spcBef>
              <a:buClr>
                <a:srgbClr val="6d6d6d"/>
              </a:buClr>
              <a:buFont typeface="Calibri"/>
              <a:buChar char="○"/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job for server</a:t>
            </a:r>
            <a:endParaRPr b="0" lang="de-DE" sz="3000" spc="-1" strike="noStrike">
              <a:latin typeface="Arial"/>
            </a:endParaRPr>
          </a:p>
          <a:p>
            <a:pPr marL="444600" indent="-443880">
              <a:lnSpc>
                <a:spcPct val="100000"/>
              </a:lnSpc>
              <a:spcBef>
                <a:spcPts val="601"/>
              </a:spcBef>
              <a:buClr>
                <a:srgbClr val="6d6d6d"/>
              </a:buClr>
              <a:buFont typeface="Calibri"/>
              <a:buChar char="○"/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small icon on the screens</a:t>
            </a:r>
            <a:endParaRPr b="0" lang="de-DE" sz="3000" spc="-1" strike="noStrike">
              <a:latin typeface="Arial"/>
            </a:endParaRPr>
          </a:p>
          <a:p>
            <a:pPr marL="444600" indent="-443880">
              <a:lnSpc>
                <a:spcPct val="100000"/>
              </a:lnSpc>
              <a:spcBef>
                <a:spcPts val="601"/>
              </a:spcBef>
              <a:buClr>
                <a:srgbClr val="6d6d6d"/>
              </a:buClr>
              <a:buFont typeface="Calibri"/>
              <a:buChar char="○"/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updated every two minutes</a:t>
            </a:r>
            <a:endParaRPr b="0" lang="de-DE" sz="3000" spc="-1" strike="noStrike">
              <a:latin typeface="Arial"/>
            </a:endParaRPr>
          </a:p>
          <a:p>
            <a:pPr marL="444600" indent="-443880">
              <a:lnSpc>
                <a:spcPct val="100000"/>
              </a:lnSpc>
              <a:spcBef>
                <a:spcPts val="601"/>
              </a:spcBef>
              <a:buClr>
                <a:srgbClr val="6d6d6d"/>
              </a:buClr>
              <a:buFont typeface="Calibri"/>
              <a:buChar char="○"/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popular in the building, the net, the world</a:t>
            </a:r>
            <a:endParaRPr b="0" lang="de-DE" sz="3000" spc="-1" strike="noStrike">
              <a:latin typeface="Arial"/>
            </a:endParaRPr>
          </a:p>
          <a:p>
            <a:pPr marL="444600" indent="-443880">
              <a:lnSpc>
                <a:spcPct val="100000"/>
              </a:lnSpc>
              <a:spcBef>
                <a:spcPts val="601"/>
              </a:spcBef>
              <a:buClr>
                <a:srgbClr val="6d6d6d"/>
              </a:buClr>
              <a:buFont typeface="Calibri"/>
              <a:buChar char="○"/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tourism, fame</a:t>
            </a:r>
            <a:endParaRPr b="0" lang="de-DE" sz="3000" spc="-1" strike="noStrike">
              <a:latin typeface="Arial"/>
            </a:endParaRPr>
          </a:p>
          <a:p>
            <a:pPr marL="444600" indent="-443880">
              <a:lnSpc>
                <a:spcPct val="100000"/>
              </a:lnSpc>
              <a:spcBef>
                <a:spcPts val="601"/>
              </a:spcBef>
              <a:buClr>
                <a:srgbClr val="6d6d6d"/>
              </a:buClr>
              <a:buFont typeface="Calibri"/>
              <a:buChar char="○"/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timezones (light place up) </a:t>
            </a:r>
            <a:endParaRPr b="0" lang="de-DE" sz="3000" spc="-1" strike="noStrike">
              <a:latin typeface="Arial"/>
            </a:endParaRPr>
          </a:p>
          <a:p>
            <a:pPr marL="444600" indent="-443880">
              <a:lnSpc>
                <a:spcPct val="100000"/>
              </a:lnSpc>
              <a:spcBef>
                <a:spcPts val="601"/>
              </a:spcBef>
              <a:buClr>
                <a:srgbClr val="6d6d6d"/>
              </a:buClr>
              <a:buFont typeface="Calibri"/>
              <a:buChar char="○"/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sold to “Der Spiegel”</a:t>
            </a:r>
            <a:endParaRPr b="0" lang="de-DE" sz="3000" spc="-1" strike="noStrike">
              <a:latin typeface="Arial"/>
            </a:endParaRPr>
          </a:p>
          <a:p>
            <a:pPr marL="444600" indent="-443880">
              <a:lnSpc>
                <a:spcPct val="100000"/>
              </a:lnSpc>
              <a:spcBef>
                <a:spcPts val="601"/>
              </a:spcBef>
              <a:buClr>
                <a:srgbClr val="6d6d6d"/>
              </a:buClr>
              <a:buFont typeface="Calibri"/>
              <a:buChar char="○"/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in use again now</a:t>
            </a:r>
            <a:endParaRPr b="0" lang="de-DE" sz="3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99" dur="indefinite" restart="never" nodeType="tmRoot">
          <p:childTnLst>
            <p:seq>
              <p:cTn id="300" dur="indefinite" nodeType="mainSeq">
                <p:childTnLst>
                  <p:par>
                    <p:cTn id="301" nodeType="clickEffect" fill="hold">
                      <p:stCondLst>
                        <p:cond delay="indefinite"/>
                      </p:stCondLst>
                      <p:childTnLst>
                        <p:par>
                          <p:cTn id="30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0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nodeType="clickEffect" fill="hold">
                      <p:stCondLst>
                        <p:cond delay="indefinite"/>
                      </p:stCondLst>
                      <p:childTnLst>
                        <p:par>
                          <p:cTn id="30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0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nodeType="clickEffect" fill="hold">
                      <p:stCondLst>
                        <p:cond delay="indefinite"/>
                      </p:stCondLst>
                      <p:childTnLst>
                        <p:par>
                          <p:cTn id="31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1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nodeType="clickEffect" fill="hold">
                      <p:stCondLst>
                        <p:cond delay="indefinite"/>
                      </p:stCondLst>
                      <p:childTnLst>
                        <p:par>
                          <p:cTn id="31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1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nodeType="clickEffect" fill="hold">
                      <p:stCondLst>
                        <p:cond delay="indefinite"/>
                      </p:stCondLst>
                      <p:childTnLst>
                        <p:par>
                          <p:cTn id="31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1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nodeType="clickEffect" fill="hold">
                      <p:stCondLst>
                        <p:cond delay="indefinite"/>
                      </p:stCondLst>
                      <p:childTnLst>
                        <p:par>
                          <p:cTn id="32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2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nodeType="clickEffect" fill="hold">
                      <p:stCondLst>
                        <p:cond delay="indefinite"/>
                      </p:stCondLst>
                      <p:childTnLst>
                        <p:par>
                          <p:cTn id="32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2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nodeType="clickEffect" fill="hold">
                      <p:stCondLst>
                        <p:cond delay="indefinite"/>
                      </p:stCondLst>
                      <p:childTnLst>
                        <p:par>
                          <p:cTn id="33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3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nodeType="clickEffect" fill="hold">
                      <p:stCondLst>
                        <p:cond delay="indefinite"/>
                      </p:stCondLst>
                      <p:childTnLst>
                        <p:par>
                          <p:cTn id="33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3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nodeType="clickEffect" fill="hold">
                      <p:stCondLst>
                        <p:cond delay="indefinite"/>
                      </p:stCondLst>
                      <p:childTnLst>
                        <p:par>
                          <p:cTn id="33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3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nodeType="clickEffect" fill="hold">
                      <p:stCondLst>
                        <p:cond delay="indefinite"/>
                      </p:stCondLst>
                      <p:childTnLst>
                        <p:par>
                          <p:cTn id="34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4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nodeType="clickEffect" fill="hold">
                      <p:stCondLst>
                        <p:cond delay="indefinite"/>
                      </p:stCondLst>
                      <p:childTnLst>
                        <p:par>
                          <p:cTn id="34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4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nodeType="clickEffect" fill="hold">
                      <p:stCondLst>
                        <p:cond delay="indefinite"/>
                      </p:stCondLst>
                      <p:childTnLst>
                        <p:par>
                          <p:cTn id="35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5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nodeType="clickEffect" fill="hold">
                      <p:stCondLst>
                        <p:cond delay="indefinite"/>
                      </p:stCondLst>
                      <p:childTnLst>
                        <p:par>
                          <p:cTn id="35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5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nodeType="clickEffect" fill="hold">
                      <p:stCondLst>
                        <p:cond delay="indefinite"/>
                      </p:stCondLst>
                      <p:childTnLst>
                        <p:par>
                          <p:cTn id="35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5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nodeType="clickEffect" fill="hold">
                      <p:stCondLst>
                        <p:cond delay="indefinite"/>
                      </p:stCondLst>
                      <p:childTnLst>
                        <p:par>
                          <p:cTn id="36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6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" nodeType="clickEffect" fill="hold">
                      <p:stCondLst>
                        <p:cond delay="indefinite"/>
                      </p:stCondLst>
                      <p:childTnLst>
                        <p:par>
                          <p:cTn id="36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6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CustomShape 1"/>
          <p:cNvSpPr/>
          <p:nvPr/>
        </p:nvSpPr>
        <p:spPr>
          <a:xfrm>
            <a:off x="12380760" y="9207360"/>
            <a:ext cx="331200" cy="342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fld id="{CABC517D-E424-425F-AEE4-716877399891}" type="slidenum">
              <a:rPr b="0" lang="en-US" sz="1600" spc="-1" strike="noStrike">
                <a:solidFill>
                  <a:srgbClr val="7f7f7f"/>
                </a:solidFill>
                <a:latin typeface="Calibri Bold"/>
                <a:ea typeface="ヒラギノ明朝 ProN W3"/>
              </a:rPr>
              <a:t>&lt;Foliennummer&gt;</a:t>
            </a:fld>
            <a:endParaRPr b="0" lang="de-DE" sz="1600" spc="-1" strike="noStrike">
              <a:latin typeface="Arial"/>
            </a:endParaRPr>
          </a:p>
        </p:txBody>
      </p:sp>
      <p:sp>
        <p:nvSpPr>
          <p:cNvPr id="176" name="CustomShape 2"/>
          <p:cNvSpPr/>
          <p:nvPr/>
        </p:nvSpPr>
        <p:spPr>
          <a:xfrm>
            <a:off x="1092240" y="254160"/>
            <a:ext cx="10819800" cy="19933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0760" rIns="50760" tIns="50760" bIns="50760" anchor="ctr">
            <a:noAutofit/>
          </a:bodyPr>
          <a:p>
            <a:pPr algn="ctr">
              <a:lnSpc>
                <a:spcPct val="90000"/>
              </a:lnSpc>
            </a:pPr>
            <a:r>
              <a:rPr b="0" lang="en-US" sz="5500" spc="-1" strike="noStrike">
                <a:solidFill>
                  <a:srgbClr val="7f7f7f"/>
                </a:solidFill>
                <a:latin typeface="Calibri Bold"/>
                <a:ea typeface="ヒラギノ角ゴ ProN W6"/>
              </a:rPr>
              <a:t>Documentary radio programme</a:t>
            </a:r>
            <a:endParaRPr b="0" lang="de-DE" sz="5500" spc="-1" strike="noStrike">
              <a:latin typeface="Arial"/>
            </a:endParaRPr>
          </a:p>
        </p:txBody>
      </p:sp>
      <p:sp>
        <p:nvSpPr>
          <p:cNvPr id="177" name="CustomShape 3"/>
          <p:cNvSpPr/>
          <p:nvPr/>
        </p:nvSpPr>
        <p:spPr>
          <a:xfrm>
            <a:off x="1092240" y="2577960"/>
            <a:ext cx="10819800" cy="60951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0760" rIns="50760" tIns="50760" bIns="50760" anchor="ctr">
            <a:noAutofit/>
          </a:bodyPr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8000"/>
                </a:solidFill>
                <a:latin typeface="Calibri"/>
                <a:ea typeface="ヒラギノ角ゴ ProN W3"/>
              </a:rPr>
              <a:t>Arbeitsauftrag</a:t>
            </a:r>
            <a:br/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Lösen Sie beim zweiten Hören die Aufgaben einer Version Ihrer Wahl.</a:t>
            </a:r>
            <a:endParaRPr b="0" lang="de-DE" sz="3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2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8000"/>
                </a:solidFill>
                <a:latin typeface="Calibri"/>
                <a:ea typeface="ヒラギノ角ゴ ProN W3"/>
              </a:rPr>
              <a:t>Arbeitsauftrag zur Binnendifferenzierung</a:t>
            </a:r>
            <a:br/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Markieren Sie Aufgaben, die leicht scheinen.</a:t>
            </a:r>
            <a:endParaRPr b="0" lang="de-DE" sz="3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69" dur="indefinite" restart="never" nodeType="tmRoot">
          <p:childTnLst>
            <p:seq>
              <p:cTn id="370" dur="indefinite" nodeType="mainSeq">
                <p:childTnLst>
                  <p:par>
                    <p:cTn id="371" nodeType="clickEffect" fill="hold">
                      <p:stCondLst>
                        <p:cond delay="indefinite"/>
                      </p:stCondLst>
                      <p:childTnLst>
                        <p:par>
                          <p:cTn id="37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7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nodeType="clickEffect" fill="hold">
                      <p:stCondLst>
                        <p:cond delay="indefinite"/>
                      </p:stCondLst>
                      <p:childTnLst>
                        <p:par>
                          <p:cTn id="37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7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1092240" y="3517920"/>
            <a:ext cx="10819800" cy="2704320"/>
          </a:xfrm>
          <a:prstGeom prst="rect">
            <a:avLst/>
          </a:prstGeom>
          <a:noFill/>
          <a:ln w="0">
            <a:noFill/>
          </a:ln>
          <a:effectLst>
            <a:outerShdw dir="16200000" dist="12600">
              <a:srgbClr val="000000">
                <a:alpha val="70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lIns="50760" rIns="50760" tIns="50760" bIns="50760">
            <a:noAutofit/>
          </a:bodyPr>
          <a:p>
            <a:pPr lvl="2" marL="444600" indent="-443880">
              <a:lnSpc>
                <a:spcPct val="100000"/>
              </a:lnSpc>
              <a:buClr>
                <a:srgbClr val="ffffff"/>
              </a:buClr>
              <a:buFont typeface="Wingdings 2" charset="2"/>
              <a:buChar char=""/>
              <a:tabLst>
                <a:tab algn="l" pos="2689200"/>
              </a:tabLst>
            </a:pPr>
            <a:r>
              <a:rPr b="0" lang="en-US" sz="3400" spc="-1" strike="noStrike">
                <a:solidFill>
                  <a:srgbClr val="ffffff"/>
                </a:solidFill>
                <a:latin typeface="Calibri"/>
                <a:ea typeface="ヒラギノ角ゴ ProN W3"/>
              </a:rPr>
              <a:t>Ziel:</a:t>
            </a:r>
            <a:r>
              <a:rPr b="0" lang="en-US" sz="3400" spc="-1" strike="noStrike">
                <a:solidFill>
                  <a:srgbClr val="ffffff"/>
                </a:solidFill>
                <a:latin typeface="Calibri"/>
                <a:ea typeface="ヒラギノ角ゴ ProN W3"/>
              </a:rPr>
              <a:t>	</a:t>
            </a:r>
            <a:r>
              <a:rPr b="0" lang="en-US" sz="3400" spc="-1" strike="noStrike">
                <a:solidFill>
                  <a:srgbClr val="ffffff"/>
                </a:solidFill>
                <a:latin typeface="Calibri"/>
                <a:ea typeface="ヒラギノ角ゴ ProN W3"/>
              </a:rPr>
              <a:t>	</a:t>
            </a:r>
            <a:r>
              <a:rPr b="0" lang="en-US" sz="3400" spc="-1" strike="noStrike">
                <a:solidFill>
                  <a:srgbClr val="ffffff"/>
                </a:solidFill>
                <a:latin typeface="Calibri Italic"/>
                <a:ea typeface="ヒラギノ角ゴ ProN W3"/>
              </a:rPr>
              <a:t>Sprengelfortbildung standardbasierter und </a:t>
            </a:r>
            <a:r>
              <a:rPr b="0" lang="en-US" sz="3400" spc="-1" strike="noStrike">
                <a:solidFill>
                  <a:srgbClr val="ffffff"/>
                </a:solidFill>
                <a:latin typeface="Calibri Italic"/>
                <a:ea typeface="ヒラギノ角ゴ ProN W3"/>
              </a:rPr>
              <a:t>	</a:t>
            </a:r>
            <a:r>
              <a:rPr b="0" lang="en-US" sz="3400" spc="-1" strike="noStrike">
                <a:solidFill>
                  <a:srgbClr val="ffffff"/>
                </a:solidFill>
                <a:latin typeface="Calibri Italic"/>
                <a:ea typeface="ヒラギノ角ゴ ProN W3"/>
              </a:rPr>
              <a:t>kompetenzorientierter Unterricht Sek I</a:t>
            </a:r>
            <a:endParaRPr b="0" lang="de-DE" sz="3400" spc="-1" strike="noStrike">
              <a:latin typeface="Arial"/>
            </a:endParaRPr>
          </a:p>
          <a:p>
            <a:pPr lvl="2" marL="444600" indent="-443880">
              <a:lnSpc>
                <a:spcPct val="100000"/>
              </a:lnSpc>
              <a:buClr>
                <a:srgbClr val="ffffff"/>
              </a:buClr>
              <a:buFont typeface="Wingdings 2" charset="2"/>
              <a:buChar char=""/>
              <a:tabLst>
                <a:tab algn="l" pos="2689200"/>
              </a:tabLst>
            </a:pPr>
            <a:r>
              <a:rPr b="0" lang="en-US" sz="3400" spc="-1" strike="noStrike">
                <a:solidFill>
                  <a:srgbClr val="ffffff"/>
                </a:solidFill>
                <a:latin typeface="Calibri"/>
                <a:ea typeface="ヒラギノ角ゴ ProN W3"/>
              </a:rPr>
              <a:t>Fokus:</a:t>
            </a:r>
            <a:r>
              <a:rPr b="0" lang="en-US" sz="3400" spc="-1" strike="noStrike">
                <a:solidFill>
                  <a:srgbClr val="ffffff"/>
                </a:solidFill>
                <a:latin typeface="Calibri"/>
                <a:ea typeface="ヒラギノ角ゴ ProN W3"/>
              </a:rPr>
              <a:t>	</a:t>
            </a:r>
            <a:r>
              <a:rPr b="0" lang="en-US" sz="3400" spc="-1" strike="noStrike">
                <a:solidFill>
                  <a:srgbClr val="ffffff"/>
                </a:solidFill>
                <a:latin typeface="Calibri Italic"/>
                <a:ea typeface="ヒラギノ角ゴ ProN W3"/>
              </a:rPr>
              <a:t>Klassen 9-10, d. h. mit Blick auf die </a:t>
            </a:r>
            <a:r>
              <a:rPr b="0" lang="en-US" sz="3400" spc="-1" strike="noStrike">
                <a:solidFill>
                  <a:srgbClr val="ffffff"/>
                </a:solidFill>
                <a:latin typeface="Calibri Italic"/>
                <a:ea typeface="ヒラギノ角ゴ ProN W3"/>
              </a:rPr>
              <a:t>	</a:t>
            </a:r>
            <a:r>
              <a:rPr b="0" lang="en-US" sz="3400" spc="-1" strike="noStrike">
                <a:solidFill>
                  <a:srgbClr val="ffffff"/>
                </a:solidFill>
                <a:latin typeface="Calibri Italic"/>
                <a:ea typeface="ヒラギノ角ゴ ProN W3"/>
              </a:rPr>
              <a:t>Kursstufe sowie auf Binnendifferenzierung </a:t>
            </a:r>
            <a:r>
              <a:rPr b="0" lang="en-US" sz="3400" spc="-1" strike="noStrike">
                <a:solidFill>
                  <a:srgbClr val="ffffff"/>
                </a:solidFill>
                <a:latin typeface="Calibri Italic"/>
                <a:ea typeface="ヒラギノ角ゴ ProN W3"/>
              </a:rPr>
              <a:t>	</a:t>
            </a:r>
            <a:r>
              <a:rPr b="0" lang="en-US" sz="3400" spc="-1" strike="noStrike">
                <a:solidFill>
                  <a:srgbClr val="ffffff"/>
                </a:solidFill>
                <a:latin typeface="Calibri Italic"/>
                <a:ea typeface="ヒラギノ角ゴ ProN W3"/>
              </a:rPr>
              <a:t>und Umgang mit Lehrwerken</a:t>
            </a:r>
            <a:endParaRPr b="0" lang="de-DE" sz="3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" dur="indefinite" restart="never" nodeType="tmRoot">
          <p:childTnLst>
            <p:seq>
              <p:cTn id="8" dur="indefinite" nodeType="mainSeq">
                <p:childTnLst>
                  <p:par>
                    <p:cTn id="9" nodeType="clickEffect" fill="hold">
                      <p:stCondLst>
                        <p:cond delay="indefinite"/>
                      </p:stCondLst>
                      <p:childTnLst>
                        <p:par>
                          <p:cTn id="1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nodeType="clickEffect" fill="hold">
                      <p:stCondLst>
                        <p:cond delay="indefinite"/>
                      </p:stCondLst>
                      <p:childTnLst>
                        <p:par>
                          <p:cTn id="1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CustomShape 1"/>
          <p:cNvSpPr/>
          <p:nvPr/>
        </p:nvSpPr>
        <p:spPr>
          <a:xfrm>
            <a:off x="12380760" y="9207360"/>
            <a:ext cx="331200" cy="342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fld id="{225035F5-1BFE-4C89-8CA8-E6ADD1FCDCF0}" type="slidenum">
              <a:rPr b="0" lang="en-US" sz="1600" spc="-1" strike="noStrike">
                <a:solidFill>
                  <a:srgbClr val="7f7f7f"/>
                </a:solidFill>
                <a:latin typeface="Calibri Bold"/>
                <a:ea typeface="ヒラギノ明朝 ProN W3"/>
              </a:rPr>
              <a:t>&lt;Foliennummer&gt;</a:t>
            </a:fld>
            <a:endParaRPr b="0" lang="de-DE" sz="1600" spc="-1" strike="noStrike">
              <a:latin typeface="Arial"/>
            </a:endParaRPr>
          </a:p>
        </p:txBody>
      </p:sp>
      <p:sp>
        <p:nvSpPr>
          <p:cNvPr id="179" name="CustomShape 2"/>
          <p:cNvSpPr/>
          <p:nvPr/>
        </p:nvSpPr>
        <p:spPr>
          <a:xfrm>
            <a:off x="1092240" y="254160"/>
            <a:ext cx="10819800" cy="19933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0760" rIns="50760" tIns="50760" bIns="50760" anchor="ctr">
            <a:noAutofit/>
          </a:bodyPr>
          <a:p>
            <a:pPr algn="ctr">
              <a:lnSpc>
                <a:spcPct val="90000"/>
              </a:lnSpc>
            </a:pPr>
            <a:r>
              <a:rPr b="0" lang="en-US" sz="5500" spc="-1" strike="noStrike">
                <a:solidFill>
                  <a:srgbClr val="7f7f7f"/>
                </a:solidFill>
                <a:latin typeface="Calibri Bold"/>
                <a:ea typeface="ヒラギノ角ゴ ProN W6"/>
              </a:rPr>
              <a:t>Documentary radio programme</a:t>
            </a:r>
            <a:endParaRPr b="0" lang="de-DE" sz="5500" spc="-1" strike="noStrike">
              <a:latin typeface="Arial"/>
            </a:endParaRPr>
          </a:p>
        </p:txBody>
      </p:sp>
      <p:sp>
        <p:nvSpPr>
          <p:cNvPr id="180" name="CustomShape 3"/>
          <p:cNvSpPr/>
          <p:nvPr/>
        </p:nvSpPr>
        <p:spPr>
          <a:xfrm>
            <a:off x="1092240" y="2577960"/>
            <a:ext cx="10819800" cy="60951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0760" rIns="50760" tIns="50760" bIns="50760" anchor="ctr">
            <a:noAutofit/>
          </a:bodyPr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8000"/>
                </a:solidFill>
                <a:latin typeface="Calibri"/>
                <a:ea typeface="ヒラギノ角ゴ ProN W3"/>
              </a:rPr>
              <a:t>Arbeitsauftrag</a:t>
            </a:r>
            <a:endParaRPr b="0" lang="de-DE" sz="3000" spc="-1" strike="noStrike">
              <a:latin typeface="Arial"/>
            </a:endParaRPr>
          </a:p>
          <a:p>
            <a:pPr marL="444600" indent="-44388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Vergleichen Sie die Aufgaben der beiden Versionen.</a:t>
            </a:r>
            <a:endParaRPr b="0" lang="de-DE" sz="3000" spc="-1" strike="noStrike">
              <a:latin typeface="Arial"/>
            </a:endParaRPr>
          </a:p>
          <a:p>
            <a:pPr marL="444600" indent="-443880">
              <a:lnSpc>
                <a:spcPct val="100000"/>
              </a:lnSpc>
              <a:spcBef>
                <a:spcPts val="32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Benennen Sie Unterschiede. </a:t>
            </a:r>
            <a:endParaRPr b="0" lang="de-DE" sz="3000" spc="-1" strike="noStrike">
              <a:latin typeface="Arial"/>
            </a:endParaRPr>
          </a:p>
          <a:p>
            <a:pPr marL="444600" indent="-443880">
              <a:lnSpc>
                <a:spcPct val="100000"/>
              </a:lnSpc>
              <a:spcBef>
                <a:spcPts val="32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Entscheiden Sie, welche Version die leichtere ist.</a:t>
            </a:r>
            <a:endParaRPr b="0" lang="de-DE" sz="3000" spc="-1" strike="noStrike">
              <a:latin typeface="Arial"/>
            </a:endParaRPr>
          </a:p>
          <a:p>
            <a:pPr marL="444600" indent="-443880">
              <a:lnSpc>
                <a:spcPct val="100000"/>
              </a:lnSpc>
              <a:spcBef>
                <a:spcPts val="32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Begründen Sie warum</a:t>
            </a:r>
            <a:endParaRPr b="0" lang="de-DE" sz="3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79" dur="indefinite" restart="never" nodeType="tmRoot">
          <p:childTnLst>
            <p:seq>
              <p:cTn id="380" dur="indefinite" nodeType="mainSeq">
                <p:childTnLst>
                  <p:par>
                    <p:cTn id="381" nodeType="clickEffect" fill="hold">
                      <p:stCondLst>
                        <p:cond delay="indefinite"/>
                      </p:stCondLst>
                      <p:childTnLst>
                        <p:par>
                          <p:cTn id="38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8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5" nodeType="clickEffect" fill="hold">
                      <p:stCondLst>
                        <p:cond delay="indefinite"/>
                      </p:stCondLst>
                      <p:childTnLst>
                        <p:par>
                          <p:cTn id="38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8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9" nodeType="clickEffect" fill="hold">
                      <p:stCondLst>
                        <p:cond delay="indefinite"/>
                      </p:stCondLst>
                      <p:childTnLst>
                        <p:par>
                          <p:cTn id="39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9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" nodeType="clickEffect" fill="hold">
                      <p:stCondLst>
                        <p:cond delay="indefinite"/>
                      </p:stCondLst>
                      <p:childTnLst>
                        <p:par>
                          <p:cTn id="39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9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7" nodeType="clickEffect" fill="hold">
                      <p:stCondLst>
                        <p:cond delay="indefinite"/>
                      </p:stCondLst>
                      <p:childTnLst>
                        <p:par>
                          <p:cTn id="39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9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CustomShape 1"/>
          <p:cNvSpPr/>
          <p:nvPr/>
        </p:nvSpPr>
        <p:spPr>
          <a:xfrm>
            <a:off x="12380760" y="9207360"/>
            <a:ext cx="331200" cy="342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fld id="{1984F2CC-4E95-4E62-B062-39683B710E1E}" type="slidenum">
              <a:rPr b="0" lang="en-US" sz="1600" spc="-1" strike="noStrike">
                <a:solidFill>
                  <a:srgbClr val="7f7f7f"/>
                </a:solidFill>
                <a:latin typeface="Calibri Bold"/>
                <a:ea typeface="ヒラギノ明朝 ProN W3"/>
              </a:rPr>
              <a:t>&lt;Foliennummer&gt;</a:t>
            </a:fld>
            <a:endParaRPr b="0" lang="de-DE" sz="1600" spc="-1" strike="noStrike">
              <a:latin typeface="Arial"/>
            </a:endParaRPr>
          </a:p>
        </p:txBody>
      </p:sp>
      <p:sp>
        <p:nvSpPr>
          <p:cNvPr id="182" name="CustomShape 2"/>
          <p:cNvSpPr/>
          <p:nvPr/>
        </p:nvSpPr>
        <p:spPr>
          <a:xfrm>
            <a:off x="1092240" y="254160"/>
            <a:ext cx="10819800" cy="19933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0760" rIns="50760" tIns="50760" bIns="50760" anchor="ctr">
            <a:noAutofit/>
          </a:bodyPr>
          <a:p>
            <a:pPr algn="ctr">
              <a:lnSpc>
                <a:spcPct val="90000"/>
              </a:lnSpc>
            </a:pPr>
            <a:r>
              <a:rPr b="0" lang="en-US" sz="5500" spc="-1" strike="noStrike">
                <a:solidFill>
                  <a:srgbClr val="7f7f7f"/>
                </a:solidFill>
                <a:latin typeface="Calibri Bold"/>
                <a:ea typeface="ヒラギノ角ゴ ProN W6"/>
              </a:rPr>
              <a:t>Documentary radio programme</a:t>
            </a:r>
            <a:endParaRPr b="0" lang="de-DE" sz="5500" spc="-1" strike="noStrike">
              <a:latin typeface="Arial"/>
            </a:endParaRPr>
          </a:p>
        </p:txBody>
      </p:sp>
      <p:sp>
        <p:nvSpPr>
          <p:cNvPr id="183" name="CustomShape 3"/>
          <p:cNvSpPr/>
          <p:nvPr/>
        </p:nvSpPr>
        <p:spPr>
          <a:xfrm>
            <a:off x="1092240" y="2577960"/>
            <a:ext cx="10819800" cy="60951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0760" rIns="50760" tIns="50760" bIns="50760" anchor="ctr">
            <a:noAutofit/>
          </a:bodyPr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8000"/>
                </a:solidFill>
                <a:latin typeface="Calibri"/>
                <a:ea typeface="ヒラギノ角ゴ ProN W3"/>
              </a:rPr>
              <a:t>Fazit</a:t>
            </a:r>
            <a:endParaRPr b="0" lang="de-DE" sz="3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Version X ist leichter –  </a:t>
            </a:r>
            <a:endParaRPr b="0" lang="de-DE" sz="3000" spc="-1" strike="noStrike">
              <a:latin typeface="Arial"/>
            </a:endParaRPr>
          </a:p>
          <a:p>
            <a:pPr marL="444600" indent="-44388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 u="sng">
                <a:solidFill>
                  <a:srgbClr val="6d6d6d"/>
                </a:solidFill>
                <a:uFillTx/>
                <a:latin typeface="Calibri"/>
                <a:ea typeface="ヒラギノ角ゴ ProN W3"/>
              </a:rPr>
              <a:t>lesbar</a:t>
            </a: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: kürzere Optionen </a:t>
            </a:r>
            <a:endParaRPr b="0" lang="de-DE" sz="3000" spc="-1" strike="noStrike">
              <a:latin typeface="Arial"/>
            </a:endParaRPr>
          </a:p>
          <a:p>
            <a:pPr marL="444600" indent="-44388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 u="sng">
                <a:solidFill>
                  <a:srgbClr val="6d6d6d"/>
                </a:solidFill>
                <a:uFillTx/>
                <a:latin typeface="Calibri"/>
                <a:ea typeface="ヒラギノ角ゴ ProN W3"/>
              </a:rPr>
              <a:t>unterscheidbar</a:t>
            </a: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: deutlichere Distraktoren </a:t>
            </a:r>
            <a:endParaRPr b="0" lang="de-DE" sz="3000" spc="-1" strike="noStrike">
              <a:latin typeface="Arial"/>
            </a:endParaRPr>
          </a:p>
          <a:p>
            <a:pPr marL="444600" indent="-44388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 u="sng">
                <a:solidFill>
                  <a:srgbClr val="6d6d6d"/>
                </a:solidFill>
                <a:uFillTx/>
                <a:latin typeface="Calibri"/>
                <a:ea typeface="ヒラギノ角ゴ ProN W3"/>
              </a:rPr>
              <a:t>wiedererkennbar</a:t>
            </a: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: Formulierung nahe am gehörten Wortlaut </a:t>
            </a:r>
            <a:endParaRPr b="0" lang="de-DE" sz="3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2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8000"/>
                </a:solidFill>
                <a:latin typeface="Calibri"/>
                <a:ea typeface="ヒラギノ角ゴ ProN W3"/>
              </a:rPr>
              <a:t>Allgemeiner Hinweis</a:t>
            </a:r>
            <a:br/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Die ersten Aufgaben sollen nicht überfordern</a:t>
            </a:r>
            <a:endParaRPr b="0" lang="de-DE" sz="3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401" dur="indefinite" restart="never" nodeType="tmRoot">
          <p:childTnLst>
            <p:seq>
              <p:cTn id="402" dur="indefinite" nodeType="mainSeq">
                <p:childTnLst>
                  <p:par>
                    <p:cTn id="403" nodeType="clickEffect" fill="hold">
                      <p:stCondLst>
                        <p:cond delay="indefinite"/>
                      </p:stCondLst>
                      <p:childTnLst>
                        <p:par>
                          <p:cTn id="40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0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7" fill="hold">
                      <p:stCondLst>
                        <p:cond delay="indefinite"/>
                      </p:stCondLst>
                      <p:childTnLst>
                        <p:par>
                          <p:cTn id="408" fill="hold">
                            <p:stCondLst>
                              <p:cond delay="0"/>
                            </p:stCondLst>
                            <p:childTnLst>
                              <p:par>
                                <p:cTn id="40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1" nodeType="clickEffect" fill="hold">
                      <p:stCondLst>
                        <p:cond delay="indefinite"/>
                      </p:stCondLst>
                      <p:childTnLst>
                        <p:par>
                          <p:cTn id="41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1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5" nodeType="clickEffect" fill="hold">
                      <p:stCondLst>
                        <p:cond delay="indefinite"/>
                      </p:stCondLst>
                      <p:childTnLst>
                        <p:par>
                          <p:cTn id="41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1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9" nodeType="clickEffect" fill="hold">
                      <p:stCondLst>
                        <p:cond delay="indefinite"/>
                      </p:stCondLst>
                      <p:childTnLst>
                        <p:par>
                          <p:cTn id="42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2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3" nodeType="clickEffect" fill="hold">
                      <p:stCondLst>
                        <p:cond delay="indefinite"/>
                      </p:stCondLst>
                      <p:childTnLst>
                        <p:par>
                          <p:cTn id="42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2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CustomShape 1"/>
          <p:cNvSpPr/>
          <p:nvPr/>
        </p:nvSpPr>
        <p:spPr>
          <a:xfrm>
            <a:off x="12380760" y="9207360"/>
            <a:ext cx="331200" cy="342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fld id="{633E1CEA-B432-442E-A024-DD83C4375786}" type="slidenum">
              <a:rPr b="0" lang="en-US" sz="1600" spc="-1" strike="noStrike">
                <a:solidFill>
                  <a:srgbClr val="7f7f7f"/>
                </a:solidFill>
                <a:latin typeface="Calibri Bold"/>
                <a:ea typeface="ヒラギノ明朝 ProN W3"/>
              </a:rPr>
              <a:t>&lt;Foliennummer&gt;</a:t>
            </a:fld>
            <a:endParaRPr b="0" lang="de-DE" sz="1600" spc="-1" strike="noStrike">
              <a:latin typeface="Arial"/>
            </a:endParaRPr>
          </a:p>
        </p:txBody>
      </p:sp>
      <p:sp>
        <p:nvSpPr>
          <p:cNvPr id="185" name="CustomShape 2"/>
          <p:cNvSpPr/>
          <p:nvPr/>
        </p:nvSpPr>
        <p:spPr>
          <a:xfrm>
            <a:off x="1092240" y="254160"/>
            <a:ext cx="10819800" cy="19933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0760" rIns="50760" tIns="50760" bIns="50760" anchor="ctr">
            <a:noAutofit/>
          </a:bodyPr>
          <a:p>
            <a:pPr algn="ctr">
              <a:lnSpc>
                <a:spcPct val="90000"/>
              </a:lnSpc>
            </a:pPr>
            <a:r>
              <a:rPr b="0" lang="en-US" sz="5500" spc="-1" strike="noStrike">
                <a:solidFill>
                  <a:srgbClr val="7f7f7f"/>
                </a:solidFill>
                <a:latin typeface="Calibri Bold"/>
                <a:ea typeface="ヒラギノ角ゴ ProN W6"/>
              </a:rPr>
              <a:t>Documentary radio programme</a:t>
            </a:r>
            <a:endParaRPr b="0" lang="de-DE" sz="5500" spc="-1" strike="noStrike">
              <a:latin typeface="Arial"/>
            </a:endParaRPr>
          </a:p>
        </p:txBody>
      </p:sp>
      <p:sp>
        <p:nvSpPr>
          <p:cNvPr id="186" name="CustomShape 3"/>
          <p:cNvSpPr/>
          <p:nvPr/>
        </p:nvSpPr>
        <p:spPr>
          <a:xfrm>
            <a:off x="1092240" y="2577960"/>
            <a:ext cx="10819800" cy="60951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0760" rIns="50760" tIns="50760" bIns="50760" anchor="ctr">
            <a:noAutofit/>
          </a:bodyPr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8000"/>
                </a:solidFill>
                <a:latin typeface="Calibri"/>
                <a:ea typeface="ヒラギノ角ゴ ProN W3"/>
              </a:rPr>
              <a:t>Anmerkung zum Hörverstehen authentischer Texte</a:t>
            </a:r>
            <a:br/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Um eine Aufgabenstellung zu verstehen, brauchen Lernende Gelegenheit, vor dem ersten Hören nachzuschlagen oder nachzufragen.</a:t>
            </a:r>
            <a:endParaRPr b="0" lang="de-DE" sz="3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endParaRPr b="0" lang="de-DE" sz="3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427" dur="indefinite" restart="never" nodeType="tmRoot">
          <p:childTnLst>
            <p:seq>
              <p:cTn id="428" dur="indefinite" nodeType="mainSeq">
                <p:childTnLst>
                  <p:par>
                    <p:cTn id="429" nodeType="clickEffect" fill="hold">
                      <p:stCondLst>
                        <p:cond delay="indefinite"/>
                      </p:stCondLst>
                      <p:childTnLst>
                        <p:par>
                          <p:cTn id="43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3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3" fill="hold">
                      <p:stCondLst>
                        <p:cond delay="indefinite"/>
                      </p:stCondLst>
                      <p:childTnLst>
                        <p:par>
                          <p:cTn id="434" fill="hold">
                            <p:stCondLst>
                              <p:cond delay="0"/>
                            </p:stCondLst>
                            <p:childTnLst>
                              <p:par>
                                <p:cTn id="43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CustomShape 1"/>
          <p:cNvSpPr/>
          <p:nvPr/>
        </p:nvSpPr>
        <p:spPr>
          <a:xfrm>
            <a:off x="12380760" y="9207360"/>
            <a:ext cx="331200" cy="342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fld id="{0A3281AE-A05A-4584-AF2E-D9B7C00D41A0}" type="slidenum">
              <a:rPr b="0" lang="en-US" sz="1600" spc="-1" strike="noStrike">
                <a:solidFill>
                  <a:srgbClr val="7f7f7f"/>
                </a:solidFill>
                <a:latin typeface="Calibri Bold"/>
                <a:ea typeface="ヒラギノ明朝 ProN W3"/>
              </a:rPr>
              <a:t>&lt;Foliennummer&gt;</a:t>
            </a:fld>
            <a:endParaRPr b="0" lang="de-DE" sz="1600" spc="-1" strike="noStrike">
              <a:latin typeface="Arial"/>
            </a:endParaRPr>
          </a:p>
        </p:txBody>
      </p:sp>
      <p:sp>
        <p:nvSpPr>
          <p:cNvPr id="188" name="CustomShape 2"/>
          <p:cNvSpPr/>
          <p:nvPr/>
        </p:nvSpPr>
        <p:spPr>
          <a:xfrm>
            <a:off x="1092240" y="254160"/>
            <a:ext cx="10819800" cy="19933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0760" rIns="50760" tIns="50760" bIns="50760" anchor="ctr">
            <a:noAutofit/>
          </a:bodyPr>
          <a:p>
            <a:pPr algn="ctr">
              <a:lnSpc>
                <a:spcPct val="90000"/>
              </a:lnSpc>
            </a:pPr>
            <a:r>
              <a:rPr b="0" lang="en-US" sz="5500" spc="-1" strike="noStrike">
                <a:solidFill>
                  <a:srgbClr val="7f7f7f"/>
                </a:solidFill>
                <a:latin typeface="Calibri Bold"/>
                <a:ea typeface="ヒラギノ角ゴ ProN W6"/>
              </a:rPr>
              <a:t>Documentary radio programme</a:t>
            </a:r>
            <a:endParaRPr b="0" lang="de-DE" sz="5500" spc="-1" strike="noStrike">
              <a:latin typeface="Arial"/>
            </a:endParaRPr>
          </a:p>
        </p:txBody>
      </p:sp>
      <p:sp>
        <p:nvSpPr>
          <p:cNvPr id="189" name="CustomShape 3"/>
          <p:cNvSpPr/>
          <p:nvPr/>
        </p:nvSpPr>
        <p:spPr>
          <a:xfrm>
            <a:off x="1092240" y="2577960"/>
            <a:ext cx="10819800" cy="60951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0760" rIns="50760" tIns="50760" bIns="50760" anchor="ctr">
            <a:noAutofit/>
          </a:bodyPr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Einige Vokabeln im Hörtext “The Trojan Room Coffee Pot” sind vermutlich unbekannt, beeinträchtigen das Hörverstehen aber nicht, z. B.: </a:t>
            </a:r>
            <a:endParaRPr b="0" lang="de-DE" sz="3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endParaRPr b="0" lang="de-DE" sz="3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437" dur="indefinite" restart="never" nodeType="tmRoot">
          <p:childTnLst>
            <p:seq>
              <p:cTn id="438" dur="indefinite" nodeType="mainSeq">
                <p:childTnLst>
                  <p:par>
                    <p:cTn id="439" nodeType="clickEffect" fill="hold">
                      <p:stCondLst>
                        <p:cond delay="indefinite"/>
                      </p:stCondLst>
                      <p:childTnLst>
                        <p:par>
                          <p:cTn id="44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4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3" fill="hold">
                      <p:stCondLst>
                        <p:cond delay="indefinite"/>
                      </p:stCondLst>
                      <p:childTnLst>
                        <p:par>
                          <p:cTn id="444" fill="hold">
                            <p:stCondLst>
                              <p:cond delay="0"/>
                            </p:stCondLst>
                            <p:childTnLst>
                              <p:par>
                                <p:cTn id="44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CustomShape 1"/>
          <p:cNvSpPr/>
          <p:nvPr/>
        </p:nvSpPr>
        <p:spPr>
          <a:xfrm>
            <a:off x="12380760" y="9207360"/>
            <a:ext cx="331200" cy="342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fld id="{AF3B80C0-FC1E-4080-860E-AAB1DABF1181}" type="slidenum">
              <a:rPr b="0" lang="en-US" sz="1600" spc="-1" strike="noStrike">
                <a:solidFill>
                  <a:srgbClr val="7f7f7f"/>
                </a:solidFill>
                <a:latin typeface="Calibri Bold"/>
                <a:ea typeface="ヒラギノ明朝 ProN W3"/>
              </a:rPr>
              <a:t>&lt;Foliennummer&gt;</a:t>
            </a:fld>
            <a:endParaRPr b="0" lang="de-DE" sz="1600" spc="-1" strike="noStrike">
              <a:latin typeface="Arial"/>
            </a:endParaRPr>
          </a:p>
        </p:txBody>
      </p:sp>
      <p:sp>
        <p:nvSpPr>
          <p:cNvPr id="191" name="CustomShape 2"/>
          <p:cNvSpPr/>
          <p:nvPr/>
        </p:nvSpPr>
        <p:spPr>
          <a:xfrm>
            <a:off x="1092240" y="254160"/>
            <a:ext cx="10819800" cy="19933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0760" rIns="50760" tIns="50760" bIns="50760" anchor="ctr">
            <a:noAutofit/>
          </a:bodyPr>
          <a:p>
            <a:pPr algn="ctr">
              <a:lnSpc>
                <a:spcPct val="90000"/>
              </a:lnSpc>
            </a:pPr>
            <a:r>
              <a:rPr b="0" lang="en-US" sz="5500" spc="-1" strike="noStrike">
                <a:solidFill>
                  <a:srgbClr val="7f7f7f"/>
                </a:solidFill>
                <a:latin typeface="Calibri Bold"/>
                <a:ea typeface="ヒラギノ角ゴ ProN W6"/>
              </a:rPr>
              <a:t>Quiz und Feedback zu Präsentationen</a:t>
            </a:r>
            <a:endParaRPr b="0" lang="de-DE" sz="5500" spc="-1" strike="noStrike">
              <a:latin typeface="Arial"/>
            </a:endParaRPr>
          </a:p>
        </p:txBody>
      </p:sp>
      <p:sp>
        <p:nvSpPr>
          <p:cNvPr id="192" name="CustomShape 3"/>
          <p:cNvSpPr/>
          <p:nvPr/>
        </p:nvSpPr>
        <p:spPr>
          <a:xfrm>
            <a:off x="1101600" y="2139840"/>
            <a:ext cx="10819800" cy="64080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0760" rIns="50760" tIns="50760" bIns="50760" anchor="ctr">
            <a:noAutofit/>
          </a:bodyPr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Arbeitsteilige Beobachtungs- und Höraufträge zu Präsentationen –  </a:t>
            </a:r>
            <a:endParaRPr b="0" lang="de-DE" sz="3000" spc="-1" strike="noStrike">
              <a:latin typeface="Arial"/>
            </a:endParaRPr>
          </a:p>
          <a:p>
            <a:pPr marL="444600" indent="-44388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definieren die Lerngruppe als Publikum</a:t>
            </a:r>
            <a:endParaRPr b="0" lang="de-DE" sz="3000" spc="-1" strike="noStrike">
              <a:latin typeface="Arial"/>
            </a:endParaRPr>
          </a:p>
          <a:p>
            <a:pPr marL="444600" indent="-44388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werten Präsentationen auf</a:t>
            </a:r>
            <a:endParaRPr b="0" lang="de-DE" sz="3000" spc="-1" strike="noStrike">
              <a:latin typeface="Arial"/>
            </a:endParaRPr>
          </a:p>
          <a:p>
            <a:pPr marL="444600" indent="-44388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fördern die Aufmerksamkeit</a:t>
            </a:r>
            <a:endParaRPr b="0" lang="de-DE" sz="3000" spc="-1" strike="noStrike">
              <a:latin typeface="Arial"/>
            </a:endParaRPr>
          </a:p>
          <a:p>
            <a:pPr lvl="1" marL="444600" indent="-44388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lenken das Augenmerk auf Körpersprache und Auftreten </a:t>
            </a:r>
            <a:br/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(⇨ Methodenkompetenz, Kommunikationsprüfung)</a:t>
            </a:r>
            <a:endParaRPr b="0" lang="de-DE" sz="3000" spc="-1" strike="noStrike">
              <a:latin typeface="Arial"/>
            </a:endParaRPr>
          </a:p>
          <a:p>
            <a:pPr lvl="1" marL="444600" indent="-44388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üben Redemittel zur Beschreibung der Körpersprache (⇨ Filmanalyse)</a:t>
            </a:r>
            <a:endParaRPr b="0" lang="de-DE" sz="3000" spc="-1" strike="noStrike">
              <a:latin typeface="Arial"/>
            </a:endParaRPr>
          </a:p>
          <a:p>
            <a:pPr marL="444600" indent="-44388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 </a:t>
            </a:r>
            <a:endParaRPr b="0" lang="de-DE" sz="3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447" dur="indefinite" restart="never" nodeType="tmRoot">
          <p:childTnLst>
            <p:seq>
              <p:cTn id="448" dur="indefinite" nodeType="mainSeq">
                <p:childTnLst>
                  <p:par>
                    <p:cTn id="449" nodeType="clickEffect" fill="hold">
                      <p:stCondLst>
                        <p:cond delay="indefinite"/>
                      </p:stCondLst>
                      <p:childTnLst>
                        <p:par>
                          <p:cTn id="45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5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3" nodeType="clickEffect" fill="hold">
                      <p:stCondLst>
                        <p:cond delay="indefinite"/>
                      </p:stCondLst>
                      <p:childTnLst>
                        <p:par>
                          <p:cTn id="45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5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7" fill="hold">
                      <p:stCondLst>
                        <p:cond delay="indefinite"/>
                      </p:stCondLst>
                      <p:childTnLst>
                        <p:par>
                          <p:cTn id="458" fill="hold">
                            <p:stCondLst>
                              <p:cond delay="0"/>
                            </p:stCondLst>
                            <p:childTnLst>
                              <p:par>
                                <p:cTn id="45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1" fill="hold">
                      <p:stCondLst>
                        <p:cond delay="indefinite"/>
                      </p:stCondLst>
                      <p:childTnLst>
                        <p:par>
                          <p:cTn id="462" fill="hold">
                            <p:stCondLst>
                              <p:cond delay="0"/>
                            </p:stCondLst>
                            <p:childTnLst>
                              <p:par>
                                <p:cTn id="46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5" fill="hold">
                      <p:stCondLst>
                        <p:cond delay="indefinite"/>
                      </p:stCondLst>
                      <p:childTnLst>
                        <p:par>
                          <p:cTn id="466" fill="hold">
                            <p:stCondLst>
                              <p:cond delay="0"/>
                            </p:stCondLst>
                            <p:childTnLst>
                              <p:par>
                                <p:cTn id="46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9" fill="hold">
                      <p:stCondLst>
                        <p:cond delay="indefinite"/>
                      </p:stCondLst>
                      <p:childTnLst>
                        <p:par>
                          <p:cTn id="470" fill="hold">
                            <p:stCondLst>
                              <p:cond delay="0"/>
                            </p:stCondLst>
                            <p:childTnLst>
                              <p:par>
                                <p:cTn id="47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3" fill="hold">
                      <p:stCondLst>
                        <p:cond delay="indefinite"/>
                      </p:stCondLst>
                      <p:childTnLst>
                        <p:par>
                          <p:cTn id="474" fill="hold">
                            <p:stCondLst>
                              <p:cond delay="0"/>
                            </p:stCondLst>
                            <p:childTnLst>
                              <p:par>
                                <p:cTn id="47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CustomShape 1"/>
          <p:cNvSpPr/>
          <p:nvPr/>
        </p:nvSpPr>
        <p:spPr>
          <a:xfrm>
            <a:off x="12380760" y="9207360"/>
            <a:ext cx="331200" cy="342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fld id="{E1F2A900-20BF-4E65-8B9D-5D9396DD8E21}" type="slidenum">
              <a:rPr b="0" lang="en-US" sz="1600" spc="-1" strike="noStrike">
                <a:solidFill>
                  <a:srgbClr val="7f7f7f"/>
                </a:solidFill>
                <a:latin typeface="Calibri Bold"/>
                <a:ea typeface="ヒラギノ明朝 ProN W3"/>
              </a:rPr>
              <a:t>&lt;Foliennummer&gt;</a:t>
            </a:fld>
            <a:endParaRPr b="0" lang="de-DE" sz="1600" spc="-1" strike="noStrike">
              <a:latin typeface="Arial"/>
            </a:endParaRPr>
          </a:p>
        </p:txBody>
      </p:sp>
      <p:sp>
        <p:nvSpPr>
          <p:cNvPr id="194" name="CustomShape 2"/>
          <p:cNvSpPr/>
          <p:nvPr/>
        </p:nvSpPr>
        <p:spPr>
          <a:xfrm>
            <a:off x="1092240" y="254160"/>
            <a:ext cx="10819800" cy="19933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0760" rIns="50760" tIns="50760" bIns="50760" anchor="ctr">
            <a:noAutofit/>
          </a:bodyPr>
          <a:p>
            <a:pPr algn="ctr">
              <a:lnSpc>
                <a:spcPct val="90000"/>
              </a:lnSpc>
            </a:pPr>
            <a:r>
              <a:rPr b="0" lang="en-US" sz="5500" spc="-1" strike="noStrike">
                <a:solidFill>
                  <a:srgbClr val="7f7f7f"/>
                </a:solidFill>
                <a:latin typeface="Calibri Bold"/>
                <a:ea typeface="ヒラギノ角ゴ ProN W6"/>
              </a:rPr>
              <a:t>Quiz und Feedback zu Präsentationen</a:t>
            </a:r>
            <a:endParaRPr b="0" lang="de-DE" sz="5500" spc="-1" strike="noStrike">
              <a:latin typeface="Arial"/>
            </a:endParaRPr>
          </a:p>
        </p:txBody>
      </p:sp>
      <p:sp>
        <p:nvSpPr>
          <p:cNvPr id="195" name="CustomShape 3"/>
          <p:cNvSpPr/>
          <p:nvPr/>
        </p:nvSpPr>
        <p:spPr>
          <a:xfrm>
            <a:off x="1092240" y="2577960"/>
            <a:ext cx="10819800" cy="60951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0760" rIns="50760" tIns="50760" bIns="50760" anchor="ctr">
            <a:noAutofit/>
          </a:bodyPr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Präsentationen </a:t>
            </a:r>
            <a:r>
              <a:rPr b="0" lang="en-US" sz="3000" spc="-1" strike="noStrike" u="sng">
                <a:solidFill>
                  <a:srgbClr val="6d6d6d"/>
                </a:solidFill>
                <a:uFillTx/>
                <a:latin typeface="Calibri"/>
                <a:ea typeface="ヒラギノ角ゴ ProN W3"/>
              </a:rPr>
              <a:t>in</a:t>
            </a: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 der Klasse verdienen, </a:t>
            </a:r>
            <a:r>
              <a:rPr b="0" lang="en-US" sz="3000" spc="-1" strike="noStrike" u="sng">
                <a:solidFill>
                  <a:srgbClr val="6d6d6d"/>
                </a:solidFill>
                <a:uFillTx/>
                <a:latin typeface="Calibri"/>
                <a:ea typeface="ヒラギノ角ゴ ProN W3"/>
              </a:rPr>
              <a:t>von</a:t>
            </a: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 der Klasse gewürdigt zu werden. </a:t>
            </a:r>
            <a:endParaRPr b="0" lang="de-DE" sz="3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Höraufträge mit dem Anreiz eines anschließenden Quiz – </a:t>
            </a:r>
            <a:endParaRPr b="0" lang="de-DE" sz="3000" spc="-1" strike="noStrike">
              <a:latin typeface="Arial"/>
            </a:endParaRPr>
          </a:p>
          <a:p>
            <a:pPr marL="444600" indent="-44388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wälzen das Gehörte um und verfestigen es im Gedächtnis </a:t>
            </a:r>
            <a:endParaRPr b="0" lang="de-DE" sz="3000" spc="-1" strike="noStrike">
              <a:latin typeface="Arial"/>
            </a:endParaRPr>
          </a:p>
          <a:p>
            <a:pPr marL="444600" indent="-44388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definieren das Ziel einer Präsentation: gelingende </a:t>
            </a:r>
            <a:br/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Kommunikation  (⇨ Transparenz) </a:t>
            </a:r>
            <a:endParaRPr b="0" lang="de-DE" sz="3000" spc="-1" strike="noStrike">
              <a:latin typeface="Arial"/>
            </a:endParaRPr>
          </a:p>
          <a:p>
            <a:pPr marL="444600" indent="-44388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geben positive Verstärkung</a:t>
            </a:r>
            <a:endParaRPr b="0" lang="de-DE" sz="3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 Italic"/>
                <a:ea typeface="ヒラギノ角ゴ ProN W3"/>
              </a:rPr>
              <a:t>(Beispiel: The Romano-British Culture 10_08_lc_04quiz. – Der Zeitaufwand für Quiz und Feedback zählt nicht zur Präsentation selbst, die in Klasse 7 bis zu fünf Minuten in Anspruch nehmen darf.)</a:t>
            </a:r>
            <a:endParaRPr b="0" lang="de-DE" sz="3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477" dur="indefinite" restart="never" nodeType="tmRoot">
          <p:childTnLst>
            <p:seq>
              <p:cTn id="478" dur="indefinite" nodeType="mainSeq">
                <p:childTnLst>
                  <p:par>
                    <p:cTn id="479" nodeType="clickEffect" fill="hold">
                      <p:stCondLst>
                        <p:cond delay="indefinite"/>
                      </p:stCondLst>
                      <p:childTnLst>
                        <p:par>
                          <p:cTn id="48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8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3" fill="hold">
                      <p:stCondLst>
                        <p:cond delay="indefinite"/>
                      </p:stCondLst>
                      <p:childTnLst>
                        <p:par>
                          <p:cTn id="484" fill="hold">
                            <p:stCondLst>
                              <p:cond delay="0"/>
                            </p:stCondLst>
                            <p:childTnLst>
                              <p:par>
                                <p:cTn id="48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7" nodeType="clickEffect" fill="hold">
                      <p:stCondLst>
                        <p:cond delay="indefinite"/>
                      </p:stCondLst>
                      <p:childTnLst>
                        <p:par>
                          <p:cTn id="48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8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1" nodeType="clickEffect" fill="hold">
                      <p:stCondLst>
                        <p:cond delay="indefinite"/>
                      </p:stCondLst>
                      <p:childTnLst>
                        <p:par>
                          <p:cTn id="49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9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5" nodeType="clickEffect" fill="hold">
                      <p:stCondLst>
                        <p:cond delay="indefinite"/>
                      </p:stCondLst>
                      <p:childTnLst>
                        <p:par>
                          <p:cTn id="49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9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9" nodeType="clickEffect" fill="hold">
                      <p:stCondLst>
                        <p:cond delay="indefinite"/>
                      </p:stCondLst>
                      <p:childTnLst>
                        <p:par>
                          <p:cTn id="50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0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CustomShape 1"/>
          <p:cNvSpPr/>
          <p:nvPr/>
        </p:nvSpPr>
        <p:spPr>
          <a:xfrm>
            <a:off x="12380760" y="9207360"/>
            <a:ext cx="331200" cy="342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fld id="{F8E6ACB1-5611-4E26-BCCA-270E2A1AF17E}" type="slidenum">
              <a:rPr b="0" lang="en-US" sz="1600" spc="-1" strike="noStrike">
                <a:solidFill>
                  <a:srgbClr val="7f7f7f"/>
                </a:solidFill>
                <a:latin typeface="Calibri Bold"/>
                <a:ea typeface="ヒラギノ明朝 ProN W3"/>
              </a:rPr>
              <a:t>&lt;Foliennummer&gt;</a:t>
            </a:fld>
            <a:endParaRPr b="0" lang="de-DE" sz="1600" spc="-1" strike="noStrike">
              <a:latin typeface="Arial"/>
            </a:endParaRPr>
          </a:p>
        </p:txBody>
      </p:sp>
      <p:sp>
        <p:nvSpPr>
          <p:cNvPr id="197" name="CustomShape 2"/>
          <p:cNvSpPr/>
          <p:nvPr/>
        </p:nvSpPr>
        <p:spPr>
          <a:xfrm>
            <a:off x="1092240" y="254160"/>
            <a:ext cx="10819800" cy="19933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0760" rIns="50760" tIns="50760" bIns="50760" anchor="ctr">
            <a:noAutofit/>
          </a:bodyPr>
          <a:p>
            <a:pPr algn="ctr">
              <a:lnSpc>
                <a:spcPct val="90000"/>
              </a:lnSpc>
            </a:pPr>
            <a:r>
              <a:rPr b="0" lang="en-US" sz="5500" spc="-1" strike="noStrike">
                <a:solidFill>
                  <a:srgbClr val="7f7f7f"/>
                </a:solidFill>
                <a:latin typeface="Calibri Bold"/>
                <a:ea typeface="ヒラギノ角ゴ ProN W6"/>
              </a:rPr>
              <a:t>Übungsformen und Binnendifferenzierung</a:t>
            </a:r>
            <a:endParaRPr b="0" lang="de-DE" sz="5500" spc="-1" strike="noStrike">
              <a:latin typeface="Arial"/>
            </a:endParaRPr>
          </a:p>
        </p:txBody>
      </p:sp>
      <p:sp>
        <p:nvSpPr>
          <p:cNvPr id="198" name="CustomShape 3"/>
          <p:cNvSpPr/>
          <p:nvPr/>
        </p:nvSpPr>
        <p:spPr>
          <a:xfrm>
            <a:off x="1092240" y="2577960"/>
            <a:ext cx="10819800" cy="60951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0760" rIns="50760" tIns="50760" bIns="50760" anchor="ctr">
            <a:noAutofit/>
          </a:bodyPr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8000"/>
                </a:solidFill>
                <a:latin typeface="Calibri"/>
                <a:ea typeface="ヒラギノ角ゴ ProN W3"/>
              </a:rPr>
              <a:t>Arbeitsauftrag</a:t>
            </a:r>
            <a:br/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Bestimmen Sie insgesamt drei erprobenswerte Übungsformen aus der Liste “Ausgewählte Übungen zum Hörverstehen”. </a:t>
            </a:r>
            <a:endParaRPr b="0" lang="de-DE" sz="3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(</a:t>
            </a:r>
            <a:endParaRPr b="0" lang="de-DE" sz="3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03" dur="indefinite" restart="never" nodeType="tmRoot">
          <p:childTnLst>
            <p:seq>
              <p:cTn id="504" dur="indefinite" nodeType="mainSeq">
                <p:childTnLst>
                  <p:par>
                    <p:cTn id="505" nodeType="clickEffect" fill="hold">
                      <p:stCondLst>
                        <p:cond delay="indefinite"/>
                      </p:stCondLst>
                      <p:childTnLst>
                        <p:par>
                          <p:cTn id="50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0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9" fill="hold">
                      <p:stCondLst>
                        <p:cond delay="indefinite"/>
                      </p:stCondLst>
                      <p:childTnLst>
                        <p:par>
                          <p:cTn id="510" fill="hold">
                            <p:stCondLst>
                              <p:cond delay="0"/>
                            </p:stCondLst>
                            <p:childTnLst>
                              <p:par>
                                <p:cTn id="51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CustomShape 1"/>
          <p:cNvSpPr/>
          <p:nvPr/>
        </p:nvSpPr>
        <p:spPr>
          <a:xfrm>
            <a:off x="1092240" y="3352680"/>
            <a:ext cx="10819800" cy="2602800"/>
          </a:xfrm>
          <a:prstGeom prst="rect">
            <a:avLst/>
          </a:prstGeom>
          <a:noFill/>
          <a:ln w="0">
            <a:noFill/>
          </a:ln>
          <a:effectLst>
            <a:outerShdw dir="16200000" dist="12600">
              <a:srgbClr val="000000">
                <a:alpha val="70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lIns="50760" rIns="50760" tIns="50760" bIns="50760" anchor="ctr">
            <a:noAutofit/>
          </a:bodyPr>
          <a:p>
            <a:pPr algn="ctr">
              <a:lnSpc>
                <a:spcPct val="90000"/>
              </a:lnSpc>
            </a:pPr>
            <a:r>
              <a:rPr b="0" lang="en-US" sz="5000" spc="-1" strike="noStrike">
                <a:solidFill>
                  <a:srgbClr val="ffcc66"/>
                </a:solidFill>
                <a:latin typeface="Calibri Bold"/>
                <a:ea typeface="ヒラギノ角ゴ ProN W6"/>
              </a:rPr>
              <a:t>B.</a:t>
            </a:r>
            <a:r>
              <a:rPr b="0" lang="en-US" sz="5000" spc="-1" strike="noStrike">
                <a:solidFill>
                  <a:srgbClr val="ffffff"/>
                </a:solidFill>
                <a:latin typeface="Calibri Bold"/>
                <a:ea typeface="ヒラギノ角ゴ ProN W6"/>
              </a:rPr>
              <a:t> </a:t>
            </a:r>
            <a:r>
              <a:rPr b="0" lang="en-US" sz="5000" spc="-1" strike="noStrike">
                <a:solidFill>
                  <a:srgbClr val="ffffff"/>
                </a:solidFill>
                <a:latin typeface="Calibri"/>
                <a:ea typeface="ヒラギノ角ゴ ProN W6"/>
              </a:rPr>
              <a:t>FILMANALYSE (fa)</a:t>
            </a:r>
            <a:endParaRPr b="0" lang="de-DE" sz="5000" spc="-1" strike="noStrike">
              <a:latin typeface="Arial"/>
            </a:endParaRPr>
          </a:p>
        </p:txBody>
      </p:sp>
      <p:sp>
        <p:nvSpPr>
          <p:cNvPr id="200" name="CustomShape 2"/>
          <p:cNvSpPr/>
          <p:nvPr/>
        </p:nvSpPr>
        <p:spPr>
          <a:xfrm>
            <a:off x="1092240" y="5168880"/>
            <a:ext cx="10819800" cy="735840"/>
          </a:xfrm>
          <a:prstGeom prst="rect">
            <a:avLst/>
          </a:prstGeom>
          <a:noFill/>
          <a:ln w="0">
            <a:noFill/>
          </a:ln>
          <a:effectLst>
            <a:outerShdw algn="ctr" blurRad="25400" dir="16200000" dist="12600" rotWithShape="0">
              <a:schemeClr val="bg2">
                <a:alpha val="70000"/>
              </a:schemeClr>
            </a:outerShdw>
          </a:effectLst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90000"/>
              </a:lnSpc>
            </a:pPr>
            <a:r>
              <a:rPr b="0" lang="en-US" sz="4500" spc="-1" strike="noStrike">
                <a:solidFill>
                  <a:srgbClr val="ffcc66"/>
                </a:solidFill>
                <a:latin typeface="Calibri"/>
                <a:ea typeface="ヒラギノ明朝 ProN W3"/>
              </a:rPr>
              <a:t>III. FILMANALYSE UND AUFGABEN</a:t>
            </a:r>
            <a:endParaRPr b="0" lang="de-DE" sz="45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13" dur="indefinite" restart="never" nodeType="tmRoot">
          <p:childTnLst>
            <p:seq>
              <p:cTn id="514" dur="indefinite" nodeType="mainSeq">
                <p:childTnLst>
                  <p:par>
                    <p:cTn id="515" nodeType="clickEffect" fill="hold">
                      <p:stCondLst>
                        <p:cond delay="indefinite"/>
                      </p:stCondLst>
                      <p:childTnLst>
                        <p:par>
                          <p:cTn id="51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1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9" nodeType="clickEffect" fill="hold">
                      <p:stCondLst>
                        <p:cond delay="indefinite"/>
                      </p:stCondLst>
                      <p:childTnLst>
                        <p:par>
                          <p:cTn id="52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2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CustomShape 1"/>
          <p:cNvSpPr/>
          <p:nvPr/>
        </p:nvSpPr>
        <p:spPr>
          <a:xfrm>
            <a:off x="12380760" y="9207360"/>
            <a:ext cx="331200" cy="342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fld id="{D634257F-F726-4884-B32B-0D616F3C0A88}" type="slidenum">
              <a:rPr b="0" lang="en-US" sz="1600" spc="-1" strike="noStrike">
                <a:solidFill>
                  <a:srgbClr val="7f7f7f"/>
                </a:solidFill>
                <a:latin typeface="Calibri Bold"/>
                <a:ea typeface="ヒラギノ明朝 ProN W3"/>
              </a:rPr>
              <a:t>&lt;Foliennummer&gt;</a:t>
            </a:fld>
            <a:endParaRPr b="0" lang="de-DE" sz="1600" spc="-1" strike="noStrike">
              <a:latin typeface="Arial"/>
            </a:endParaRPr>
          </a:p>
        </p:txBody>
      </p:sp>
      <p:sp>
        <p:nvSpPr>
          <p:cNvPr id="202" name="CustomShape 2"/>
          <p:cNvSpPr/>
          <p:nvPr/>
        </p:nvSpPr>
        <p:spPr>
          <a:xfrm>
            <a:off x="1092240" y="254160"/>
            <a:ext cx="10819800" cy="19933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0760" rIns="50760" tIns="50760" bIns="50760" anchor="ctr">
            <a:noAutofit/>
          </a:bodyPr>
          <a:p>
            <a:pPr algn="ctr">
              <a:lnSpc>
                <a:spcPct val="90000"/>
              </a:lnSpc>
            </a:pPr>
            <a:r>
              <a:rPr b="0" lang="en-US" sz="5500" spc="-1" strike="noStrike">
                <a:solidFill>
                  <a:srgbClr val="7f7f7f"/>
                </a:solidFill>
                <a:latin typeface="Calibri Bold"/>
                <a:ea typeface="ヒラギノ角ゴ ProN W6"/>
              </a:rPr>
              <a:t>Filmanalyse</a:t>
            </a:r>
            <a:endParaRPr b="0" lang="de-DE" sz="5500" spc="-1" strike="noStrike">
              <a:latin typeface="Arial"/>
            </a:endParaRPr>
          </a:p>
        </p:txBody>
      </p:sp>
      <p:sp>
        <p:nvSpPr>
          <p:cNvPr id="203" name="CustomShape 3"/>
          <p:cNvSpPr/>
          <p:nvPr/>
        </p:nvSpPr>
        <p:spPr>
          <a:xfrm>
            <a:off x="1092240" y="2577960"/>
            <a:ext cx="10819800" cy="60951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0760" rIns="50760" tIns="50760" bIns="50760" anchor="ctr">
            <a:noAutofit/>
          </a:bodyPr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Zur Textsorte Film verlangt der Bildungsplan Klasse 10 in “Umgang mit Texten”, dass die Lernenden – </a:t>
            </a:r>
            <a:endParaRPr b="0" lang="de-DE" sz="3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„</a:t>
            </a: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grundlegende Begriffe der Filmanalyse auf einen Spielfilm anwenden“.</a:t>
            </a:r>
            <a:endParaRPr b="0" lang="de-DE" sz="3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Darunter werden Begriffe verstanden, wie z. B. </a:t>
            </a:r>
            <a:endParaRPr b="0" lang="de-DE" sz="3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endParaRPr b="0" lang="de-DE" sz="3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23" dur="indefinite" restart="never" nodeType="tmRoot">
          <p:childTnLst>
            <p:seq>
              <p:cTn id="524" dur="indefinite" nodeType="mainSeq">
                <p:childTnLst>
                  <p:par>
                    <p:cTn id="525" nodeType="clickEffect" fill="hold">
                      <p:stCondLst>
                        <p:cond delay="indefinite"/>
                      </p:stCondLst>
                      <p:childTnLst>
                        <p:par>
                          <p:cTn id="52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2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9" nodeType="clickEffect" fill="hold">
                      <p:stCondLst>
                        <p:cond delay="indefinite"/>
                      </p:stCondLst>
                      <p:childTnLst>
                        <p:par>
                          <p:cTn id="53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3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3" nodeType="clickEffect" fill="hold">
                      <p:stCondLst>
                        <p:cond delay="indefinite"/>
                      </p:stCondLst>
                      <p:childTnLst>
                        <p:par>
                          <p:cTn id="53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3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7" nodeType="clickEffect" fill="hold">
                      <p:stCondLst>
                        <p:cond delay="indefinite"/>
                      </p:stCondLst>
                      <p:childTnLst>
                        <p:par>
                          <p:cTn id="53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3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CustomShape 1"/>
          <p:cNvSpPr/>
          <p:nvPr/>
        </p:nvSpPr>
        <p:spPr>
          <a:xfrm>
            <a:off x="12380760" y="9207360"/>
            <a:ext cx="331200" cy="342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fld id="{A80A718C-5599-4DF9-AA57-F895D438C947}" type="slidenum">
              <a:rPr b="0" lang="en-US" sz="1600" spc="-1" strike="noStrike">
                <a:solidFill>
                  <a:srgbClr val="7f7f7f"/>
                </a:solidFill>
                <a:latin typeface="Calibri Bold"/>
                <a:ea typeface="ヒラギノ明朝 ProN W3"/>
              </a:rPr>
              <a:t>&lt;Foliennummer&gt;</a:t>
            </a:fld>
            <a:endParaRPr b="0" lang="de-DE" sz="1600" spc="-1" strike="noStrike">
              <a:latin typeface="Arial"/>
            </a:endParaRPr>
          </a:p>
        </p:txBody>
      </p:sp>
      <p:sp>
        <p:nvSpPr>
          <p:cNvPr id="205" name="CustomShape 2"/>
          <p:cNvSpPr/>
          <p:nvPr/>
        </p:nvSpPr>
        <p:spPr>
          <a:xfrm>
            <a:off x="1092240" y="254160"/>
            <a:ext cx="10819800" cy="19933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0760" rIns="50760" tIns="50760" bIns="50760" anchor="ctr">
            <a:noAutofit/>
          </a:bodyPr>
          <a:p>
            <a:pPr algn="ctr">
              <a:lnSpc>
                <a:spcPct val="90000"/>
              </a:lnSpc>
            </a:pPr>
            <a:r>
              <a:rPr b="0" lang="en-US" sz="5500" spc="-1" strike="noStrike">
                <a:solidFill>
                  <a:srgbClr val="7f7f7f"/>
                </a:solidFill>
                <a:latin typeface="Calibri Bold"/>
                <a:ea typeface="ヒラギノ角ゴ ProN W6"/>
              </a:rPr>
              <a:t>Filmanalyse</a:t>
            </a:r>
            <a:endParaRPr b="0" lang="de-DE" sz="5500" spc="-1" strike="noStrike">
              <a:latin typeface="Arial"/>
            </a:endParaRPr>
          </a:p>
        </p:txBody>
      </p:sp>
      <p:sp>
        <p:nvSpPr>
          <p:cNvPr id="206" name="CustomShape 3"/>
          <p:cNvSpPr/>
          <p:nvPr/>
        </p:nvSpPr>
        <p:spPr>
          <a:xfrm>
            <a:off x="1092240" y="2577960"/>
            <a:ext cx="10819800" cy="60951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0760" rIns="50760" tIns="50760" bIns="50760" anchor="ctr">
            <a:noAutofit/>
          </a:bodyPr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Junge Lernende gehen mit dem Medium Film routiniert um, aber sie brauchen Redemittel beim –  </a:t>
            </a:r>
            <a:endParaRPr b="0" lang="de-DE" sz="3000" spc="-1" strike="noStrike">
              <a:latin typeface="Arial"/>
            </a:endParaRPr>
          </a:p>
          <a:p>
            <a:pPr marL="444600" indent="-44388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Analysieren der Technik</a:t>
            </a:r>
            <a:endParaRPr b="0" lang="de-DE" sz="3000" spc="-1" strike="noStrike">
              <a:latin typeface="Arial"/>
            </a:endParaRPr>
          </a:p>
          <a:p>
            <a:pPr marL="444600" indent="-44388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Beschreiben des Gesehenen</a:t>
            </a:r>
            <a:endParaRPr b="0" lang="de-DE" sz="3000" spc="-1" strike="noStrike">
              <a:latin typeface="Arial"/>
            </a:endParaRPr>
          </a:p>
          <a:p>
            <a:pPr marL="444600" indent="-44388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Sprechen über Deutungen</a:t>
            </a:r>
            <a:endParaRPr b="0" lang="de-DE" sz="3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41" dur="indefinite" restart="never" nodeType="tmRoot">
          <p:childTnLst>
            <p:seq>
              <p:cTn id="542" dur="indefinite" nodeType="mainSeq">
                <p:childTnLst>
                  <p:par>
                    <p:cTn id="543" nodeType="clickEffect" fill="hold">
                      <p:stCondLst>
                        <p:cond delay="indefinite"/>
                      </p:stCondLst>
                      <p:childTnLst>
                        <p:par>
                          <p:cTn id="54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4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7" nodeType="clickEffect" fill="hold">
                      <p:stCondLst>
                        <p:cond delay="indefinite"/>
                      </p:stCondLst>
                      <p:childTnLst>
                        <p:par>
                          <p:cTn id="54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4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1" fill="hold">
                      <p:stCondLst>
                        <p:cond delay="indefinite"/>
                      </p:stCondLst>
                      <p:childTnLst>
                        <p:par>
                          <p:cTn id="552" fill="hold">
                            <p:stCondLst>
                              <p:cond delay="0"/>
                            </p:stCondLst>
                            <p:childTnLst>
                              <p:par>
                                <p:cTn id="55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5" fill="hold">
                      <p:stCondLst>
                        <p:cond delay="indefinite"/>
                      </p:stCondLst>
                      <p:childTnLst>
                        <p:par>
                          <p:cTn id="556" fill="hold">
                            <p:stCondLst>
                              <p:cond delay="0"/>
                            </p:stCondLst>
                            <p:childTnLst>
                              <p:par>
                                <p:cTn id="55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ustomShape 1"/>
          <p:cNvSpPr/>
          <p:nvPr/>
        </p:nvSpPr>
        <p:spPr>
          <a:xfrm>
            <a:off x="1092240" y="3352680"/>
            <a:ext cx="10819800" cy="2602800"/>
          </a:xfrm>
          <a:prstGeom prst="rect">
            <a:avLst/>
          </a:prstGeom>
          <a:noFill/>
          <a:ln w="0">
            <a:noFill/>
          </a:ln>
          <a:effectLst>
            <a:outerShdw dir="16200000" dist="12600">
              <a:srgbClr val="000000">
                <a:alpha val="70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lIns="50760" rIns="50760" tIns="50760" bIns="50760" anchor="ctr">
            <a:noAutofit/>
          </a:bodyPr>
          <a:p>
            <a:pPr algn="ctr">
              <a:lnSpc>
                <a:spcPct val="90000"/>
              </a:lnSpc>
            </a:pPr>
            <a:r>
              <a:rPr b="0" lang="en-US" sz="5000" spc="-1" strike="noStrike">
                <a:solidFill>
                  <a:srgbClr val="ffcc66"/>
                </a:solidFill>
                <a:latin typeface="Calibri Bold"/>
                <a:ea typeface="ヒラギノ角ゴ ProN W6"/>
              </a:rPr>
              <a:t>A.</a:t>
            </a:r>
            <a:r>
              <a:rPr b="0" lang="en-US" sz="5000" spc="-1" strike="noStrike">
                <a:solidFill>
                  <a:srgbClr val="ffffff"/>
                </a:solidFill>
                <a:latin typeface="Calibri Bold"/>
                <a:ea typeface="ヒラギノ角ゴ ProN W6"/>
              </a:rPr>
              <a:t> </a:t>
            </a:r>
            <a:r>
              <a:rPr b="0" lang="en-US" sz="5000" spc="-1" strike="noStrike">
                <a:solidFill>
                  <a:srgbClr val="ffffff"/>
                </a:solidFill>
                <a:latin typeface="Calibri"/>
                <a:ea typeface="ヒラギノ角ゴ ProN W6"/>
              </a:rPr>
              <a:t>HÖR- UND </a:t>
            </a:r>
            <a:br/>
            <a:r>
              <a:rPr b="0" lang="en-US" sz="5000" spc="-1" strike="noStrike">
                <a:solidFill>
                  <a:srgbClr val="ffffff"/>
                </a:solidFill>
                <a:latin typeface="Calibri"/>
                <a:ea typeface="ヒラギノ角ゴ ProN W6"/>
              </a:rPr>
              <a:t>HÖR-SEHVERSTEHEN (lc-vc)</a:t>
            </a:r>
            <a:endParaRPr b="0" lang="de-DE" sz="5000" spc="-1" strike="noStrike">
              <a:latin typeface="Arial"/>
            </a:endParaRPr>
          </a:p>
        </p:txBody>
      </p:sp>
      <p:sp>
        <p:nvSpPr>
          <p:cNvPr id="126" name="CustomShape 2"/>
          <p:cNvSpPr/>
          <p:nvPr/>
        </p:nvSpPr>
        <p:spPr>
          <a:xfrm>
            <a:off x="1092240" y="5664240"/>
            <a:ext cx="10819800" cy="735840"/>
          </a:xfrm>
          <a:prstGeom prst="rect">
            <a:avLst/>
          </a:prstGeom>
          <a:noFill/>
          <a:ln w="0">
            <a:noFill/>
          </a:ln>
          <a:effectLst>
            <a:outerShdw algn="ctr" blurRad="25400" dir="16200000" dist="12600" rotWithShape="0">
              <a:schemeClr val="bg2">
                <a:alpha val="70000"/>
              </a:schemeClr>
            </a:outerShdw>
          </a:effectLst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90000"/>
              </a:lnSpc>
            </a:pPr>
            <a:r>
              <a:rPr b="0" lang="en-US" sz="4500" spc="-1" strike="noStrike">
                <a:solidFill>
                  <a:srgbClr val="ffcc66"/>
                </a:solidFill>
                <a:latin typeface="Calibri"/>
                <a:ea typeface="ヒラギノ明朝 ProN W3"/>
              </a:rPr>
              <a:t>I. VORGABEN</a:t>
            </a:r>
            <a:endParaRPr b="0" lang="de-DE" sz="45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7" dur="indefinite" restart="never" nodeType="tmRoot">
          <p:childTnLst>
            <p:seq>
              <p:cTn id="18" dur="indefinite" nodeType="mainSeq">
                <p:childTnLst>
                  <p:par>
                    <p:cTn id="19" nodeType="clickEffect" fill="hold">
                      <p:stCondLst>
                        <p:cond delay="indefinite"/>
                      </p:stCondLst>
                      <p:childTnLst>
                        <p:par>
                          <p:cTn id="2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nodeType="clickEffect" fill="hold">
                      <p:stCondLst>
                        <p:cond delay="indefinite"/>
                      </p:stCondLst>
                      <p:childTnLst>
                        <p:par>
                          <p:cTn id="2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CustomShape 1"/>
          <p:cNvSpPr/>
          <p:nvPr/>
        </p:nvSpPr>
        <p:spPr>
          <a:xfrm>
            <a:off x="12380760" y="9207360"/>
            <a:ext cx="331200" cy="342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fld id="{7CF90565-5F76-4F09-A336-5A32DFEC0FC6}" type="slidenum">
              <a:rPr b="0" lang="en-US" sz="1600" spc="-1" strike="noStrike">
                <a:solidFill>
                  <a:srgbClr val="7f7f7f"/>
                </a:solidFill>
                <a:latin typeface="Calibri Bold"/>
                <a:ea typeface="ヒラギノ明朝 ProN W3"/>
              </a:rPr>
              <a:t>&lt;Foliennummer&gt;</a:t>
            </a:fld>
            <a:endParaRPr b="0" lang="de-DE" sz="1600" spc="-1" strike="noStrike">
              <a:latin typeface="Arial"/>
            </a:endParaRPr>
          </a:p>
        </p:txBody>
      </p:sp>
      <p:sp>
        <p:nvSpPr>
          <p:cNvPr id="208" name="CustomShape 2"/>
          <p:cNvSpPr/>
          <p:nvPr/>
        </p:nvSpPr>
        <p:spPr>
          <a:xfrm>
            <a:off x="1092240" y="254160"/>
            <a:ext cx="10819800" cy="19933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0760" rIns="50760" tIns="50760" bIns="50760" anchor="ctr">
            <a:noAutofit/>
          </a:bodyPr>
          <a:p>
            <a:pPr algn="ctr">
              <a:lnSpc>
                <a:spcPct val="90000"/>
              </a:lnSpc>
            </a:pPr>
            <a:r>
              <a:rPr b="0" lang="en-US" sz="5500" spc="-1" strike="noStrike">
                <a:solidFill>
                  <a:srgbClr val="7f7f7f"/>
                </a:solidFill>
                <a:latin typeface="Calibri Bold"/>
                <a:ea typeface="ヒラギノ角ゴ ProN W6"/>
              </a:rPr>
              <a:t>Filmanalyse</a:t>
            </a:r>
            <a:endParaRPr b="0" lang="de-DE" sz="5500" spc="-1" strike="noStrike">
              <a:latin typeface="Arial"/>
            </a:endParaRPr>
          </a:p>
        </p:txBody>
      </p:sp>
      <p:sp>
        <p:nvSpPr>
          <p:cNvPr id="209" name="CustomShape 3"/>
          <p:cNvSpPr/>
          <p:nvPr/>
        </p:nvSpPr>
        <p:spPr>
          <a:xfrm>
            <a:off x="1092240" y="2577960"/>
            <a:ext cx="10819800" cy="60951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0760" rIns="50760" tIns="50760" bIns="50760" anchor="ctr">
            <a:noAutofit/>
          </a:bodyPr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Didaktisch stellt sich die Frage nach einem Herangehen, das –  </a:t>
            </a:r>
            <a:endParaRPr b="0" lang="de-DE" sz="3000" spc="-1" strike="noStrike">
              <a:latin typeface="Arial"/>
            </a:endParaRPr>
          </a:p>
          <a:p>
            <a:pPr marL="444600" indent="-44388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zu Kenntnis und Können im Sinne des Bildungsplans führt</a:t>
            </a:r>
            <a:endParaRPr b="0" lang="de-DE" sz="3000" spc="-1" strike="noStrike">
              <a:latin typeface="Arial"/>
            </a:endParaRPr>
          </a:p>
          <a:p>
            <a:pPr marL="444600" indent="-443880"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	</a:t>
            </a: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und gleichzeitig</a:t>
            </a:r>
            <a:endParaRPr b="0" lang="de-DE" sz="3000" spc="-1" strike="noStrike">
              <a:latin typeface="Arial"/>
            </a:endParaRPr>
          </a:p>
          <a:p>
            <a:pPr marL="444600" indent="-44388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zur Filmanalyse motiviert.</a:t>
            </a:r>
            <a:endParaRPr b="0" lang="de-DE" sz="3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endParaRPr b="0" lang="de-DE" sz="3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59" dur="indefinite" restart="never" nodeType="tmRoot">
          <p:childTnLst>
            <p:seq>
              <p:cTn id="560" dur="indefinite" nodeType="mainSeq">
                <p:childTnLst>
                  <p:par>
                    <p:cTn id="561" nodeType="clickEffect" fill="hold">
                      <p:stCondLst>
                        <p:cond delay="indefinite"/>
                      </p:stCondLst>
                      <p:childTnLst>
                        <p:par>
                          <p:cTn id="56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6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5" nodeType="clickEffect" fill="hold">
                      <p:stCondLst>
                        <p:cond delay="indefinite"/>
                      </p:stCondLst>
                      <p:childTnLst>
                        <p:par>
                          <p:cTn id="56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6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9" nodeType="clickEffect" fill="hold">
                      <p:stCondLst>
                        <p:cond delay="indefinite"/>
                      </p:stCondLst>
                      <p:childTnLst>
                        <p:par>
                          <p:cTn id="57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7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3" nodeType="clickEffect" fill="hold">
                      <p:stCondLst>
                        <p:cond delay="indefinite"/>
                      </p:stCondLst>
                      <p:childTnLst>
                        <p:par>
                          <p:cTn id="57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7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7" nodeType="clickEffect" fill="hold">
                      <p:stCondLst>
                        <p:cond delay="indefinite"/>
                      </p:stCondLst>
                      <p:childTnLst>
                        <p:par>
                          <p:cTn id="57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7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CustomShape 1"/>
          <p:cNvSpPr/>
          <p:nvPr/>
        </p:nvSpPr>
        <p:spPr>
          <a:xfrm>
            <a:off x="12380760" y="9207360"/>
            <a:ext cx="331200" cy="342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fld id="{6B58D76B-6E09-450B-AE39-4A63A01412FB}" type="slidenum">
              <a:rPr b="0" lang="en-US" sz="1600" spc="-1" strike="noStrike">
                <a:solidFill>
                  <a:srgbClr val="7f7f7f"/>
                </a:solidFill>
                <a:latin typeface="Calibri Bold"/>
                <a:ea typeface="ヒラギノ明朝 ProN W3"/>
              </a:rPr>
              <a:t>&lt;Foliennummer&gt;</a:t>
            </a:fld>
            <a:endParaRPr b="0" lang="de-DE" sz="1600" spc="-1" strike="noStrike">
              <a:latin typeface="Arial"/>
            </a:endParaRPr>
          </a:p>
        </p:txBody>
      </p:sp>
      <p:sp>
        <p:nvSpPr>
          <p:cNvPr id="211" name="CustomShape 2"/>
          <p:cNvSpPr/>
          <p:nvPr/>
        </p:nvSpPr>
        <p:spPr>
          <a:xfrm>
            <a:off x="1092240" y="254160"/>
            <a:ext cx="10819800" cy="19933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0760" rIns="50760" tIns="50760" bIns="50760" anchor="ctr">
            <a:noAutofit/>
          </a:bodyPr>
          <a:p>
            <a:pPr algn="ctr">
              <a:lnSpc>
                <a:spcPct val="90000"/>
              </a:lnSpc>
            </a:pPr>
            <a:r>
              <a:rPr b="0" lang="en-US" sz="5500" spc="-1" strike="noStrike">
                <a:solidFill>
                  <a:srgbClr val="7f7f7f"/>
                </a:solidFill>
                <a:latin typeface="Calibri Bold"/>
                <a:ea typeface="ヒラギノ角ゴ ProN W6"/>
              </a:rPr>
              <a:t>Filmanalyse</a:t>
            </a:r>
            <a:endParaRPr b="0" lang="de-DE" sz="5500" spc="-1" strike="noStrike">
              <a:latin typeface="Arial"/>
            </a:endParaRPr>
          </a:p>
        </p:txBody>
      </p:sp>
      <p:sp>
        <p:nvSpPr>
          <p:cNvPr id="212" name="CustomShape 3"/>
          <p:cNvSpPr/>
          <p:nvPr/>
        </p:nvSpPr>
        <p:spPr>
          <a:xfrm>
            <a:off x="1092240" y="2577960"/>
            <a:ext cx="10819800" cy="60951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0760" rIns="50760" tIns="50760" bIns="50760" anchor="ctr">
            <a:noAutofit/>
          </a:bodyPr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Außerdem empfehlen sich: </a:t>
            </a:r>
            <a:endParaRPr b="0" lang="de-DE" sz="3000" spc="-1" strike="noStrike">
              <a:latin typeface="Arial"/>
            </a:endParaRPr>
          </a:p>
          <a:p>
            <a:pPr marL="444600" indent="-44388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 u="sng">
                <a:solidFill>
                  <a:srgbClr val="6d6d6d"/>
                </a:solidFill>
                <a:uFillTx/>
                <a:latin typeface="Calibri"/>
                <a:ea typeface="ヒラギノ角ゴ ProN W3"/>
              </a:rPr>
              <a:t>Beschäftigung</a:t>
            </a: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 mit dem Medium über das bloße “viewing” hinaus</a:t>
            </a:r>
            <a:endParaRPr b="0" lang="de-DE" sz="3000" spc="-1" strike="noStrike">
              <a:latin typeface="Arial"/>
            </a:endParaRPr>
          </a:p>
          <a:p>
            <a:pPr marL="444600" indent="-44388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 u="sng">
                <a:solidFill>
                  <a:srgbClr val="6d6d6d"/>
                </a:solidFill>
                <a:uFillTx/>
                <a:latin typeface="Calibri"/>
                <a:ea typeface="ヒラギノ角ゴ ProN W3"/>
              </a:rPr>
              <a:t>Beschränkung</a:t>
            </a: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 auf eine kurze Filmsequenz </a:t>
            </a:r>
            <a:endParaRPr b="0" lang="de-DE" sz="3000" spc="-1" strike="noStrike">
              <a:latin typeface="Arial"/>
            </a:endParaRPr>
          </a:p>
          <a:p>
            <a:pPr marL="444600" indent="-44388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 u="sng">
                <a:solidFill>
                  <a:srgbClr val="6d6d6d"/>
                </a:solidFill>
                <a:uFillTx/>
                <a:latin typeface="Calibri"/>
                <a:ea typeface="ヒラギノ角ゴ ProN W3"/>
              </a:rPr>
              <a:t>Fokussierung</a:t>
            </a: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 auf Teilaspekte</a:t>
            </a:r>
            <a:endParaRPr b="0" lang="de-DE" sz="3000" spc="-1" strike="noStrike">
              <a:latin typeface="Arial"/>
            </a:endParaRPr>
          </a:p>
          <a:p>
            <a:pPr marL="444600" indent="-44388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 u="sng">
                <a:solidFill>
                  <a:srgbClr val="6d6d6d"/>
                </a:solidFill>
                <a:uFillTx/>
                <a:latin typeface="Calibri"/>
                <a:ea typeface="ヒラギノ角ゴ ProN W3"/>
              </a:rPr>
              <a:t>Entlastung</a:t>
            </a: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 durch wiederholtes Sehen</a:t>
            </a:r>
            <a:endParaRPr b="0" lang="de-DE" sz="3000" spc="-1" strike="noStrike">
              <a:latin typeface="Arial"/>
            </a:endParaRPr>
          </a:p>
          <a:p>
            <a:pPr marL="444600" indent="-44388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 u="sng">
                <a:solidFill>
                  <a:srgbClr val="6d6d6d"/>
                </a:solidFill>
                <a:uFillTx/>
                <a:latin typeface="Calibri"/>
                <a:ea typeface="ヒラギノ角ゴ ProN W3"/>
              </a:rPr>
              <a:t>Scaffolding</a:t>
            </a: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 durch Redemittel und als</a:t>
            </a:r>
            <a:endParaRPr b="0" lang="de-DE" sz="3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81" dur="indefinite" restart="never" nodeType="tmRoot">
          <p:childTnLst>
            <p:seq>
              <p:cTn id="582" dur="indefinite" nodeType="mainSeq">
                <p:childTnLst>
                  <p:par>
                    <p:cTn id="583" nodeType="clickEffect" fill="hold">
                      <p:stCondLst>
                        <p:cond delay="indefinite"/>
                      </p:stCondLst>
                      <p:childTnLst>
                        <p:par>
                          <p:cTn id="58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8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7" fill="hold">
                      <p:stCondLst>
                        <p:cond delay="indefinite"/>
                      </p:stCondLst>
                      <p:childTnLst>
                        <p:par>
                          <p:cTn id="588" fill="hold">
                            <p:stCondLst>
                              <p:cond delay="0"/>
                            </p:stCondLst>
                            <p:childTnLst>
                              <p:par>
                                <p:cTn id="58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1" fill="hold">
                      <p:stCondLst>
                        <p:cond delay="indefinite"/>
                      </p:stCondLst>
                      <p:childTnLst>
                        <p:par>
                          <p:cTn id="592" fill="hold">
                            <p:stCondLst>
                              <p:cond delay="0"/>
                            </p:stCondLst>
                            <p:childTnLst>
                              <p:par>
                                <p:cTn id="59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5" nodeType="clickEffect" fill="hold">
                      <p:stCondLst>
                        <p:cond delay="indefinite"/>
                      </p:stCondLst>
                      <p:childTnLst>
                        <p:par>
                          <p:cTn id="59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9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9" nodeType="clickEffect" fill="hold">
                      <p:stCondLst>
                        <p:cond delay="indefinite"/>
                      </p:stCondLst>
                      <p:childTnLst>
                        <p:par>
                          <p:cTn id="60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0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3" fill="hold">
                      <p:stCondLst>
                        <p:cond delay="indefinite"/>
                      </p:stCondLst>
                      <p:childTnLst>
                        <p:par>
                          <p:cTn id="604" fill="hold">
                            <p:stCondLst>
                              <p:cond delay="0"/>
                            </p:stCondLst>
                            <p:childTnLst>
                              <p:par>
                                <p:cTn id="60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CustomShape 1"/>
          <p:cNvSpPr/>
          <p:nvPr/>
        </p:nvSpPr>
        <p:spPr>
          <a:xfrm>
            <a:off x="12380760" y="9207360"/>
            <a:ext cx="331200" cy="342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fld id="{7F6F5DF3-A0B1-4A76-97FC-AFA932E2B378}" type="slidenum">
              <a:rPr b="0" lang="en-US" sz="1600" spc="-1" strike="noStrike">
                <a:solidFill>
                  <a:srgbClr val="7f7f7f"/>
                </a:solidFill>
                <a:latin typeface="Calibri Bold"/>
                <a:ea typeface="ヒラギノ明朝 ProN W3"/>
              </a:rPr>
              <a:t>&lt;Foliennummer&gt;</a:t>
            </a:fld>
            <a:endParaRPr b="0" lang="de-DE" sz="1600" spc="-1" strike="noStrike">
              <a:latin typeface="Arial"/>
            </a:endParaRPr>
          </a:p>
        </p:txBody>
      </p:sp>
      <p:sp>
        <p:nvSpPr>
          <p:cNvPr id="214" name="CustomShape 2"/>
          <p:cNvSpPr/>
          <p:nvPr/>
        </p:nvSpPr>
        <p:spPr>
          <a:xfrm>
            <a:off x="1092240" y="254160"/>
            <a:ext cx="10819800" cy="19933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0760" rIns="50760" tIns="50760" bIns="50760" anchor="ctr">
            <a:noAutofit/>
          </a:bodyPr>
          <a:p>
            <a:pPr algn="ctr">
              <a:lnSpc>
                <a:spcPct val="90000"/>
              </a:lnSpc>
            </a:pPr>
            <a:r>
              <a:rPr b="0" lang="en-US" sz="5500" spc="-1" strike="noStrike">
                <a:solidFill>
                  <a:srgbClr val="7f7f7f"/>
                </a:solidFill>
                <a:latin typeface="Calibri Bold"/>
                <a:ea typeface="ヒラギノ角ゴ ProN W6"/>
              </a:rPr>
              <a:t>Filmanalyse</a:t>
            </a:r>
            <a:endParaRPr b="0" lang="de-DE" sz="5500" spc="-1" strike="noStrike">
              <a:latin typeface="Arial"/>
            </a:endParaRPr>
          </a:p>
        </p:txBody>
      </p:sp>
      <p:sp>
        <p:nvSpPr>
          <p:cNvPr id="215" name="CustomShape 3"/>
          <p:cNvSpPr/>
          <p:nvPr/>
        </p:nvSpPr>
        <p:spPr>
          <a:xfrm>
            <a:off x="1092240" y="2577960"/>
            <a:ext cx="10819800" cy="60951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0760" rIns="50760" tIns="50760" bIns="50760" anchor="ctr">
            <a:noAutofit/>
          </a:bodyPr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8000"/>
                </a:solidFill>
                <a:latin typeface="Calibri"/>
                <a:ea typeface="ヒラギノ角ゴ ProN W3"/>
              </a:rPr>
              <a:t>Vorschlag</a:t>
            </a:r>
            <a:br/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Unverständliches  wird sinnstiftend gedeutet, weil ohne Sinngebung Überdruss und Verzweiflung drohen.</a:t>
            </a:r>
            <a:endParaRPr b="0" lang="de-DE" sz="3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Dieses menschliche Bedürfnis nach Sinn tritt in den Dienst der Filmanalyse, wenn Lernende als „pre-viewing activity“ Bilder –  </a:t>
            </a:r>
            <a:endParaRPr b="0" lang="de-DE" sz="3000" spc="-1" strike="noStrike">
              <a:latin typeface="Arial"/>
            </a:endParaRPr>
          </a:p>
          <a:p>
            <a:pPr marL="444600" indent="-44388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filmtechnisch analysieren</a:t>
            </a:r>
            <a:endParaRPr b="0" lang="de-DE" sz="3000" spc="-1" strike="noStrike">
              <a:latin typeface="Arial"/>
            </a:endParaRPr>
          </a:p>
          <a:p>
            <a:pPr marL="444600" indent="-44388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in ihrer Wirkung beschreiben</a:t>
            </a:r>
            <a:endParaRPr b="0" lang="de-DE" sz="3000" spc="-1" strike="noStrike">
              <a:latin typeface="Arial"/>
            </a:endParaRPr>
          </a:p>
          <a:p>
            <a:pPr marL="444600" indent="-44388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als Teile eines dramatischen Zusammenhangs </a:t>
            </a:r>
            <a:endParaRPr b="0" lang="de-DE" sz="3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607" dur="indefinite" restart="never" nodeType="tmRoot">
          <p:childTnLst>
            <p:seq>
              <p:cTn id="608" dur="indefinite" nodeType="mainSeq">
                <p:childTnLst>
                  <p:par>
                    <p:cTn id="609" nodeType="clickEffect" fill="hold">
                      <p:stCondLst>
                        <p:cond delay="indefinite"/>
                      </p:stCondLst>
                      <p:childTnLst>
                        <p:par>
                          <p:cTn id="61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1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3" fill="hold">
                      <p:stCondLst>
                        <p:cond delay="indefinite"/>
                      </p:stCondLst>
                      <p:childTnLst>
                        <p:par>
                          <p:cTn id="614" fill="hold">
                            <p:stCondLst>
                              <p:cond delay="0"/>
                            </p:stCondLst>
                            <p:childTnLst>
                              <p:par>
                                <p:cTn id="61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7" nodeType="clickEffect" fill="hold">
                      <p:stCondLst>
                        <p:cond delay="indefinite"/>
                      </p:stCondLst>
                      <p:childTnLst>
                        <p:par>
                          <p:cTn id="61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1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1" nodeType="clickEffect" fill="hold">
                      <p:stCondLst>
                        <p:cond delay="indefinite"/>
                      </p:stCondLst>
                      <p:childTnLst>
                        <p:par>
                          <p:cTn id="62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2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5" nodeType="clickEffect" fill="hold">
                      <p:stCondLst>
                        <p:cond delay="indefinite"/>
                      </p:stCondLst>
                      <p:childTnLst>
                        <p:par>
                          <p:cTn id="62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2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CustomShape 1"/>
          <p:cNvSpPr/>
          <p:nvPr/>
        </p:nvSpPr>
        <p:spPr>
          <a:xfrm>
            <a:off x="12380760" y="9207360"/>
            <a:ext cx="331200" cy="342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fld id="{8065A9BF-FAFC-4A6B-BBCB-22C42E7757C9}" type="slidenum">
              <a:rPr b="0" lang="en-US" sz="1600" spc="-1" strike="noStrike">
                <a:solidFill>
                  <a:srgbClr val="7f7f7f"/>
                </a:solidFill>
                <a:latin typeface="Calibri Bold"/>
                <a:ea typeface="ヒラギノ明朝 ProN W3"/>
              </a:rPr>
              <a:t>&lt;Foliennummer&gt;</a:t>
            </a:fld>
            <a:endParaRPr b="0" lang="de-DE" sz="1600" spc="-1" strike="noStrike">
              <a:latin typeface="Arial"/>
            </a:endParaRPr>
          </a:p>
        </p:txBody>
      </p:sp>
      <p:sp>
        <p:nvSpPr>
          <p:cNvPr id="217" name="CustomShape 2"/>
          <p:cNvSpPr/>
          <p:nvPr/>
        </p:nvSpPr>
        <p:spPr>
          <a:xfrm>
            <a:off x="1092240" y="254160"/>
            <a:ext cx="10819800" cy="19933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0760" rIns="50760" tIns="50760" bIns="50760" anchor="ctr">
            <a:noAutofit/>
          </a:bodyPr>
          <a:p>
            <a:pPr algn="ctr">
              <a:lnSpc>
                <a:spcPct val="90000"/>
              </a:lnSpc>
            </a:pPr>
            <a:r>
              <a:rPr b="0" lang="en-US" sz="5500" spc="-1" strike="noStrike">
                <a:solidFill>
                  <a:srgbClr val="7f7f7f"/>
                </a:solidFill>
                <a:latin typeface="Calibri Bold"/>
                <a:ea typeface="ヒラギノ角ゴ ProN W6"/>
              </a:rPr>
              <a:t>Filmanalyse</a:t>
            </a:r>
            <a:endParaRPr b="0" lang="de-DE" sz="5500" spc="-1" strike="noStrike">
              <a:latin typeface="Arial"/>
            </a:endParaRPr>
          </a:p>
        </p:txBody>
      </p:sp>
      <p:sp>
        <p:nvSpPr>
          <p:cNvPr id="218" name="CustomShape 3"/>
          <p:cNvSpPr/>
          <p:nvPr/>
        </p:nvSpPr>
        <p:spPr>
          <a:xfrm>
            <a:off x="1092240" y="2577960"/>
            <a:ext cx="10819800" cy="60951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0760" rIns="50760" tIns="50760" bIns="50760" anchor="ctr">
            <a:noAutofit/>
          </a:bodyPr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Damit knüpft die Filmanalyse in Klasse 10 an andere Ziele des Bildungsplans an, denn dieser fordert u. a. – </a:t>
            </a:r>
            <a:endParaRPr b="0" lang="de-DE" sz="3000" spc="-1" strike="noStrike">
              <a:latin typeface="Arial"/>
            </a:endParaRPr>
          </a:p>
          <a:p>
            <a:pPr marL="444600" indent="-44388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„</a:t>
            </a: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Bildgeschichten/ comics in einfachen Sätzen versprachlichen“ (Klasse 6) </a:t>
            </a:r>
            <a:endParaRPr b="0" lang="de-DE" sz="3000" spc="-1" strike="noStrike">
              <a:latin typeface="Arial"/>
            </a:endParaRPr>
          </a:p>
          <a:p>
            <a:pPr marL="444600" indent="-44388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„</a:t>
            </a: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bildliche und grafische Darstellungen verstehen und versprachlichen“ (Klasse</a:t>
            </a:r>
            <a:endParaRPr b="0" lang="de-DE" sz="3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629" dur="indefinite" restart="never" nodeType="tmRoot">
          <p:childTnLst>
            <p:seq>
              <p:cTn id="630" dur="indefinite" nodeType="mainSeq">
                <p:childTnLst>
                  <p:par>
                    <p:cTn id="631" nodeType="clickEffect" fill="hold">
                      <p:stCondLst>
                        <p:cond delay="indefinite"/>
                      </p:stCondLst>
                      <p:childTnLst>
                        <p:par>
                          <p:cTn id="63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3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5" nodeType="clickEffect" fill="hold">
                      <p:stCondLst>
                        <p:cond delay="indefinite"/>
                      </p:stCondLst>
                      <p:childTnLst>
                        <p:par>
                          <p:cTn id="63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3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9" nodeType="clickEffect" fill="hold">
                      <p:stCondLst>
                        <p:cond delay="indefinite"/>
                      </p:stCondLst>
                      <p:childTnLst>
                        <p:par>
                          <p:cTn id="64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4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CustomShape 1"/>
          <p:cNvSpPr/>
          <p:nvPr/>
        </p:nvSpPr>
        <p:spPr>
          <a:xfrm>
            <a:off x="12380760" y="9207360"/>
            <a:ext cx="331200" cy="342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fld id="{0DD6F6B8-712C-4569-BEFA-7F0D57BE0D2E}" type="slidenum">
              <a:rPr b="0" lang="en-US" sz="1600" spc="-1" strike="noStrike">
                <a:solidFill>
                  <a:srgbClr val="7f7f7f"/>
                </a:solidFill>
                <a:latin typeface="Calibri Bold"/>
                <a:ea typeface="ヒラギノ明朝 ProN W3"/>
              </a:rPr>
              <a:t>&lt;Foliennummer&gt;</a:t>
            </a:fld>
            <a:endParaRPr b="0" lang="de-DE" sz="1600" spc="-1" strike="noStrike">
              <a:latin typeface="Arial"/>
            </a:endParaRPr>
          </a:p>
        </p:txBody>
      </p:sp>
      <p:sp>
        <p:nvSpPr>
          <p:cNvPr id="220" name="CustomShape 2"/>
          <p:cNvSpPr/>
          <p:nvPr/>
        </p:nvSpPr>
        <p:spPr>
          <a:xfrm>
            <a:off x="1092240" y="254160"/>
            <a:ext cx="10819800" cy="19933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0760" rIns="50760" tIns="50760" bIns="50760" anchor="ctr">
            <a:noAutofit/>
          </a:bodyPr>
          <a:p>
            <a:pPr algn="ctr">
              <a:lnSpc>
                <a:spcPct val="90000"/>
              </a:lnSpc>
            </a:pPr>
            <a:r>
              <a:rPr b="0" lang="en-US" sz="5500" spc="-1" strike="noStrike">
                <a:solidFill>
                  <a:srgbClr val="7f7f7f"/>
                </a:solidFill>
                <a:latin typeface="Calibri Bold"/>
                <a:ea typeface="ヒラギノ角ゴ ProN W6"/>
              </a:rPr>
              <a:t>Working with screenshots</a:t>
            </a:r>
            <a:endParaRPr b="0" lang="de-DE" sz="5500" spc="-1" strike="noStrike">
              <a:latin typeface="Arial"/>
            </a:endParaRPr>
          </a:p>
        </p:txBody>
      </p:sp>
      <p:sp>
        <p:nvSpPr>
          <p:cNvPr id="221" name="CustomShape 3"/>
          <p:cNvSpPr/>
          <p:nvPr/>
        </p:nvSpPr>
        <p:spPr>
          <a:xfrm>
            <a:off x="1092240" y="2577960"/>
            <a:ext cx="10819800" cy="60951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0760" rIns="50760" tIns="50760" bIns="50760" anchor="ctr">
            <a:noAutofit/>
          </a:bodyPr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8000"/>
                </a:solidFill>
                <a:latin typeface="Calibri"/>
                <a:ea typeface="ヒラギノ角ゴ ProN W3"/>
              </a:rPr>
              <a:t>Auswahl Filmmaterial</a:t>
            </a:r>
            <a:br/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Musikvideos und Trailer bieten lebhafte Reize, aber nicht immer einen narrativen „roten Faden“.</a:t>
            </a:r>
            <a:endParaRPr b="0" lang="de-DE" sz="3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Dagegen weisen einführende Sequenzen von Spielfilmen –  wie „opening sequences“anderer Textsorten – hohe Informationsdichte auf, denn sie  – </a:t>
            </a:r>
            <a:endParaRPr b="0" lang="de-DE" sz="3000" spc="-1" strike="noStrike">
              <a:latin typeface="Arial"/>
            </a:endParaRPr>
          </a:p>
          <a:p>
            <a:pPr marL="444600" indent="-44388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klären sie das Setting mit Ort, Zeit, Figuren etc. </a:t>
            </a:r>
            <a:endParaRPr b="0" lang="de-DE" sz="3000" spc="-1" strike="noStrike">
              <a:latin typeface="Arial"/>
            </a:endParaRPr>
          </a:p>
          <a:p>
            <a:pPr marL="444600" indent="-44388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wecken Erwartungen</a:t>
            </a:r>
            <a:endParaRPr b="0" lang="de-DE" sz="3000" spc="-1" strike="noStrike">
              <a:latin typeface="Arial"/>
            </a:endParaRPr>
          </a:p>
          <a:p>
            <a:pPr marL="444600" indent="-44388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legen Vorhersagen </a:t>
            </a:r>
            <a:endParaRPr b="0" lang="de-DE" sz="3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643" dur="indefinite" restart="never" nodeType="tmRoot">
          <p:childTnLst>
            <p:seq>
              <p:cTn id="644" dur="indefinite" nodeType="mainSeq">
                <p:childTnLst>
                  <p:par>
                    <p:cTn id="645" nodeType="clickEffect" fill="hold">
                      <p:stCondLst>
                        <p:cond delay="indefinite"/>
                      </p:stCondLst>
                      <p:childTnLst>
                        <p:par>
                          <p:cTn id="64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4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9" fill="hold">
                      <p:stCondLst>
                        <p:cond delay="indefinite"/>
                      </p:stCondLst>
                      <p:childTnLst>
                        <p:par>
                          <p:cTn id="650" fill="hold">
                            <p:stCondLst>
                              <p:cond delay="0"/>
                            </p:stCondLst>
                            <p:childTnLst>
                              <p:par>
                                <p:cTn id="65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3" nodeType="clickEffect" fill="hold">
                      <p:stCondLst>
                        <p:cond delay="indefinite"/>
                      </p:stCondLst>
                      <p:childTnLst>
                        <p:par>
                          <p:cTn id="65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5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7" nodeType="clickEffect" fill="hold">
                      <p:stCondLst>
                        <p:cond delay="indefinite"/>
                      </p:stCondLst>
                      <p:childTnLst>
                        <p:par>
                          <p:cTn id="65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5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1" nodeType="clickEffect" fill="hold">
                      <p:stCondLst>
                        <p:cond delay="indefinite"/>
                      </p:stCondLst>
                      <p:childTnLst>
                        <p:par>
                          <p:cTn id="66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6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CustomShape 1"/>
          <p:cNvSpPr/>
          <p:nvPr/>
        </p:nvSpPr>
        <p:spPr>
          <a:xfrm>
            <a:off x="12380760" y="9207360"/>
            <a:ext cx="331200" cy="342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fld id="{44E81B3E-3389-4ACA-A028-FA78A2C05BB7}" type="slidenum">
              <a:rPr b="0" lang="en-US" sz="1600" spc="-1" strike="noStrike">
                <a:solidFill>
                  <a:srgbClr val="7f7f7f"/>
                </a:solidFill>
                <a:latin typeface="Calibri Bold"/>
                <a:ea typeface="ヒラギノ明朝 ProN W3"/>
              </a:rPr>
              <a:t>&lt;Foliennummer&gt;</a:t>
            </a:fld>
            <a:endParaRPr b="0" lang="de-DE" sz="1600" spc="-1" strike="noStrike">
              <a:latin typeface="Arial"/>
            </a:endParaRPr>
          </a:p>
        </p:txBody>
      </p:sp>
      <p:sp>
        <p:nvSpPr>
          <p:cNvPr id="223" name="CustomShape 2"/>
          <p:cNvSpPr/>
          <p:nvPr/>
        </p:nvSpPr>
        <p:spPr>
          <a:xfrm>
            <a:off x="1092240" y="254160"/>
            <a:ext cx="10819800" cy="19933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0760" rIns="50760" tIns="50760" bIns="50760" anchor="ctr">
            <a:noAutofit/>
          </a:bodyPr>
          <a:p>
            <a:pPr algn="ctr">
              <a:lnSpc>
                <a:spcPct val="90000"/>
              </a:lnSpc>
            </a:pPr>
            <a:r>
              <a:rPr b="0" lang="en-US" sz="5500" spc="-1" strike="noStrike">
                <a:solidFill>
                  <a:srgbClr val="7f7f7f"/>
                </a:solidFill>
                <a:latin typeface="Calibri Bold"/>
                <a:ea typeface="ヒラギノ角ゴ ProN W6"/>
              </a:rPr>
              <a:t>Redemittel Filmanalyse</a:t>
            </a:r>
            <a:endParaRPr b="0" lang="de-DE" sz="5500" spc="-1" strike="noStrike">
              <a:latin typeface="Arial"/>
            </a:endParaRPr>
          </a:p>
        </p:txBody>
      </p:sp>
      <p:sp>
        <p:nvSpPr>
          <p:cNvPr id="224" name="CustomShape 3"/>
          <p:cNvSpPr/>
          <p:nvPr/>
        </p:nvSpPr>
        <p:spPr>
          <a:xfrm>
            <a:off x="1092240" y="2577960"/>
            <a:ext cx="10819800" cy="60951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0760" rIns="50760" tIns="50760" bIns="50760" anchor="ctr">
            <a:noAutofit/>
          </a:bodyPr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8000"/>
                </a:solidFill>
                <a:latin typeface="Calibri"/>
                <a:ea typeface="ヒラギノ角ゴ ProN W3"/>
              </a:rPr>
              <a:t>Redemittel Filmanalyse </a:t>
            </a: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(10_vc_fa08_redemittel-wie)</a:t>
            </a:r>
            <a:endParaRPr b="0" lang="de-DE" sz="3000" spc="-1" strike="noStrike">
              <a:latin typeface="Arial"/>
            </a:endParaRPr>
          </a:p>
          <a:p>
            <a:pPr marL="444600" indent="-44388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gängige „Grundbegriffe der Filmanalyse“ </a:t>
            </a:r>
            <a:endParaRPr b="0" lang="de-DE" sz="3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2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8000"/>
                </a:solidFill>
                <a:latin typeface="Calibri"/>
                <a:ea typeface="ヒラギノ角ゴ ProN W3"/>
              </a:rPr>
              <a:t>Redemittel zur Beschreibung des Gesehenen </a:t>
            </a: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(10_vc_fa09_redemittel-was)</a:t>
            </a:r>
            <a:endParaRPr b="0" lang="de-DE" sz="3000" spc="-1" strike="noStrike">
              <a:latin typeface="Arial"/>
            </a:endParaRPr>
          </a:p>
          <a:p>
            <a:pPr marL="444600" indent="-44388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nach Intensität gestaffelt </a:t>
            </a:r>
            <a:endParaRPr b="0" lang="de-DE" sz="3000" spc="-1" strike="noStrike">
              <a:latin typeface="Arial"/>
            </a:endParaRPr>
          </a:p>
          <a:p>
            <a:pPr marL="444600" indent="-44388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auch mit Teilkenntnissen erschließbar</a:t>
            </a:r>
            <a:endParaRPr b="0" lang="de-DE" sz="3000" spc="-1" strike="noStrike">
              <a:latin typeface="Arial"/>
            </a:endParaRPr>
          </a:p>
          <a:p>
            <a:pPr marL="444600" indent="-44388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bei Bedarf zu kürzen, zu verändern, zu ergänzen</a:t>
            </a:r>
            <a:endParaRPr b="0" lang="de-DE" sz="3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665" dur="indefinite" restart="never" nodeType="tmRoot">
          <p:childTnLst>
            <p:seq>
              <p:cTn id="666" dur="indefinite" nodeType="mainSeq">
                <p:childTnLst>
                  <p:par>
                    <p:cTn id="667" nodeType="clickEffect" fill="hold">
                      <p:stCondLst>
                        <p:cond delay="indefinite"/>
                      </p:stCondLst>
                      <p:childTnLst>
                        <p:par>
                          <p:cTn id="66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6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1" nodeType="clickEffect" fill="hold">
                      <p:stCondLst>
                        <p:cond delay="indefinite"/>
                      </p:stCondLst>
                      <p:childTnLst>
                        <p:par>
                          <p:cTn id="67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7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5" nodeType="clickEffect" fill="hold">
                      <p:stCondLst>
                        <p:cond delay="indefinite"/>
                      </p:stCondLst>
                      <p:childTnLst>
                        <p:par>
                          <p:cTn id="67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7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9" nodeType="clickEffect" fill="hold">
                      <p:stCondLst>
                        <p:cond delay="indefinite"/>
                      </p:stCondLst>
                      <p:childTnLst>
                        <p:par>
                          <p:cTn id="68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8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3" nodeType="clickEffect" fill="hold">
                      <p:stCondLst>
                        <p:cond delay="indefinite"/>
                      </p:stCondLst>
                      <p:childTnLst>
                        <p:par>
                          <p:cTn id="68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8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7" nodeType="clickEffect" fill="hold">
                      <p:stCondLst>
                        <p:cond delay="indefinite"/>
                      </p:stCondLst>
                      <p:childTnLst>
                        <p:par>
                          <p:cTn id="68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8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CustomShape 1"/>
          <p:cNvSpPr/>
          <p:nvPr/>
        </p:nvSpPr>
        <p:spPr>
          <a:xfrm>
            <a:off x="12380760" y="9207360"/>
            <a:ext cx="331200" cy="342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fld id="{95D7BBC1-39CB-4E4B-B691-C2D02C0886D2}" type="slidenum">
              <a:rPr b="0" lang="en-US" sz="1600" spc="-1" strike="noStrike">
                <a:solidFill>
                  <a:srgbClr val="7f7f7f"/>
                </a:solidFill>
                <a:latin typeface="Calibri Bold"/>
                <a:ea typeface="ヒラギノ明朝 ProN W3"/>
              </a:rPr>
              <a:t>&lt;Foliennummer&gt;</a:t>
            </a:fld>
            <a:endParaRPr b="0" lang="de-DE" sz="1600" spc="-1" strike="noStrike"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1092240" y="254160"/>
            <a:ext cx="10819800" cy="19933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0760" rIns="50760" tIns="50760" bIns="50760" anchor="ctr">
            <a:noAutofit/>
          </a:bodyPr>
          <a:p>
            <a:pPr algn="ctr">
              <a:lnSpc>
                <a:spcPct val="90000"/>
              </a:lnSpc>
            </a:pPr>
            <a:r>
              <a:rPr b="0" lang="en-US" sz="5500" spc="-1" strike="noStrike">
                <a:solidFill>
                  <a:srgbClr val="7f7f7f"/>
                </a:solidFill>
                <a:latin typeface="Calibri Bold"/>
                <a:ea typeface="ヒラギノ角ゴ ProN W6"/>
              </a:rPr>
              <a:t>Filmanalyse, Beispiel 1 </a:t>
            </a:r>
            <a:endParaRPr b="0" lang="de-DE" sz="5500" spc="-1" strike="noStrike">
              <a:latin typeface="Arial"/>
            </a:endParaRPr>
          </a:p>
        </p:txBody>
      </p:sp>
      <p:sp>
        <p:nvSpPr>
          <p:cNvPr id="227" name="CustomShape 3"/>
          <p:cNvSpPr/>
          <p:nvPr/>
        </p:nvSpPr>
        <p:spPr>
          <a:xfrm>
            <a:off x="1092240" y="4038480"/>
            <a:ext cx="10819800" cy="45712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0760" rIns="50760" tIns="50760" bIns="50760" anchor="ctr">
            <a:noAutofit/>
          </a:bodyPr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8000"/>
                </a:solidFill>
                <a:latin typeface="Calibri"/>
                <a:ea typeface="ヒラギノ角ゴ ProN W3"/>
              </a:rPr>
              <a:t>Beispiel:“Rabbit-Proof Fence” 2002 (2.58-5.17)</a:t>
            </a:r>
            <a:endParaRPr b="0" lang="de-DE" sz="3000" spc="-1" strike="noStrike">
              <a:latin typeface="Arial"/>
            </a:endParaRPr>
          </a:p>
          <a:p>
            <a:pPr marL="444600" indent="-44388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pre-viewing: „screenshots“ analysieren,</a:t>
            </a:r>
            <a:br/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 ⇨ aus „screenshots“ ein Storyboard konstruieren </a:t>
            </a:r>
            <a:endParaRPr b="0" lang="de-DE" sz="3000" spc="-1" strike="noStrike">
              <a:latin typeface="Arial"/>
            </a:endParaRPr>
          </a:p>
          <a:p>
            <a:pPr marL="444600" indent="-44388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while-viewing kommentieren</a:t>
            </a:r>
            <a:br/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(split viewing PA)</a:t>
            </a:r>
            <a:endParaRPr b="0" lang="de-DE" sz="3000" spc="-1" strike="noStrike">
              <a:latin typeface="Arial"/>
            </a:endParaRPr>
          </a:p>
          <a:p>
            <a:pPr marL="444600" indent="-44388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post-viewing gestalten,</a:t>
            </a:r>
            <a:br/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 </a:t>
            </a:r>
            <a:endParaRPr b="0" lang="de-DE" sz="3000" spc="-1" strike="noStrike">
              <a:latin typeface="Arial"/>
            </a:endParaRPr>
          </a:p>
        </p:txBody>
      </p:sp>
      <p:sp>
        <p:nvSpPr>
          <p:cNvPr id="228" name="CustomShape 4"/>
          <p:cNvSpPr/>
          <p:nvPr/>
        </p:nvSpPr>
        <p:spPr>
          <a:xfrm>
            <a:off x="1092240" y="2577960"/>
            <a:ext cx="10819800" cy="13327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90000"/>
              </a:lnSpc>
            </a:pPr>
            <a:r>
              <a:rPr b="0" lang="en-US" sz="4500" spc="-1" strike="noStrike">
                <a:solidFill>
                  <a:srgbClr val="ff8000"/>
                </a:solidFill>
                <a:latin typeface="Calibri"/>
                <a:ea typeface="ヒラギノ角ゴ ProN W3"/>
              </a:rPr>
              <a:t>ARBEIT MIT EINER EINFÜHRENDEN SEQUENZ </a:t>
            </a:r>
            <a:endParaRPr b="0" lang="de-DE" sz="45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691" dur="indefinite" restart="never" nodeType="tmRoot">
          <p:childTnLst>
            <p:seq>
              <p:cTn id="692" dur="indefinite" nodeType="mainSeq">
                <p:childTnLst>
                  <p:par>
                    <p:cTn id="693" nodeType="clickEffect" fill="hold">
                      <p:stCondLst>
                        <p:cond delay="indefinite"/>
                      </p:stCondLst>
                      <p:childTnLst>
                        <p:par>
                          <p:cTn id="69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9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7" nodeType="clickEffect" fill="hold">
                      <p:stCondLst>
                        <p:cond delay="indefinite"/>
                      </p:stCondLst>
                      <p:childTnLst>
                        <p:par>
                          <p:cTn id="69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9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1" nodeType="clickEffect" fill="hold">
                      <p:stCondLst>
                        <p:cond delay="indefinite"/>
                      </p:stCondLst>
                      <p:childTnLst>
                        <p:par>
                          <p:cTn id="70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70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5" nodeType="clickEffect" fill="hold">
                      <p:stCondLst>
                        <p:cond delay="indefinite"/>
                      </p:stCondLst>
                      <p:childTnLst>
                        <p:par>
                          <p:cTn id="70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70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9" nodeType="clickEffect" fill="hold">
                      <p:stCondLst>
                        <p:cond delay="indefinite"/>
                      </p:stCondLst>
                      <p:childTnLst>
                        <p:par>
                          <p:cTn id="71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71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CustomShape 1"/>
          <p:cNvSpPr/>
          <p:nvPr/>
        </p:nvSpPr>
        <p:spPr>
          <a:xfrm>
            <a:off x="12380760" y="9207360"/>
            <a:ext cx="331200" cy="342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fld id="{825744F4-BABA-4E43-8F7F-552A6AF75BB2}" type="slidenum">
              <a:rPr b="0" lang="en-US" sz="1600" spc="-1" strike="noStrike">
                <a:solidFill>
                  <a:srgbClr val="7f7f7f"/>
                </a:solidFill>
                <a:latin typeface="Calibri Bold"/>
                <a:ea typeface="ヒラギノ明朝 ProN W3"/>
              </a:rPr>
              <a:t>&lt;Foliennummer&gt;</a:t>
            </a:fld>
            <a:endParaRPr b="0" lang="de-DE" sz="1600" spc="-1" strike="noStrike">
              <a:latin typeface="Arial"/>
            </a:endParaRPr>
          </a:p>
        </p:txBody>
      </p:sp>
      <p:sp>
        <p:nvSpPr>
          <p:cNvPr id="230" name="CustomShape 2"/>
          <p:cNvSpPr/>
          <p:nvPr/>
        </p:nvSpPr>
        <p:spPr>
          <a:xfrm>
            <a:off x="1092240" y="254160"/>
            <a:ext cx="10819800" cy="19933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0760" rIns="50760" tIns="50760" bIns="50760" anchor="ctr">
            <a:noAutofit/>
          </a:bodyPr>
          <a:p>
            <a:pPr algn="ctr">
              <a:lnSpc>
                <a:spcPct val="90000"/>
              </a:lnSpc>
            </a:pPr>
            <a:r>
              <a:rPr b="0" lang="en-US" sz="5500" spc="-1" strike="noStrike">
                <a:solidFill>
                  <a:srgbClr val="7f7f7f"/>
                </a:solidFill>
                <a:latin typeface="Calibri Bold"/>
                <a:ea typeface="ヒラギノ角ゴ ProN W6"/>
              </a:rPr>
              <a:t>Arbeit mit einer einführenden Sequenz </a:t>
            </a:r>
            <a:endParaRPr b="0" lang="de-DE" sz="5500" spc="-1" strike="noStrike">
              <a:latin typeface="Arial"/>
            </a:endParaRPr>
          </a:p>
        </p:txBody>
      </p:sp>
      <p:sp>
        <p:nvSpPr>
          <p:cNvPr id="231" name="CustomShape 3"/>
          <p:cNvSpPr/>
          <p:nvPr/>
        </p:nvSpPr>
        <p:spPr>
          <a:xfrm>
            <a:off x="1092240" y="2577960"/>
            <a:ext cx="10819800" cy="60951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0760" rIns="50760" tIns="50760" bIns="50760" anchor="ctr">
            <a:noAutofit/>
          </a:bodyPr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8000"/>
                </a:solidFill>
                <a:latin typeface="Calibri"/>
                <a:ea typeface="ヒラギノ角ゴ ProN W3"/>
              </a:rPr>
              <a:t>Anbindung an den Bildungsplan</a:t>
            </a:r>
            <a:br/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Kulturelle Kompetenz, Besonderheiten eines Commonwealth-Landes (Lost Generations)</a:t>
            </a:r>
            <a:endParaRPr b="0" lang="de-DE" sz="3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endParaRPr b="0" lang="de-DE" sz="3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Anknüpfung an gängige Lehrbücher der Mittelstufe ist gegeben, z. B. </a:t>
            </a:r>
            <a:endParaRPr b="0" lang="de-DE" sz="3000" spc="-1" strike="noStrike">
              <a:latin typeface="Arial"/>
            </a:endParaRPr>
          </a:p>
          <a:p>
            <a:pPr marL="444600" indent="-44388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G21 A5 bzw. Abschlussband, jeweils Unit 1, Cornelsen</a:t>
            </a:r>
            <a:endParaRPr b="0" lang="de-DE" sz="3000" spc="-1" strike="noStrike">
              <a:latin typeface="Arial"/>
            </a:endParaRPr>
          </a:p>
          <a:p>
            <a:pPr marL="444600" indent="-44388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Camden Town 5, Unit 2, Diesterweg</a:t>
            </a:r>
            <a:endParaRPr b="0" lang="de-DE" sz="3000" spc="-1" strike="noStrike">
              <a:latin typeface="Arial"/>
            </a:endParaRPr>
          </a:p>
          <a:p>
            <a:pPr marL="444600" indent="-44388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Greenline 5, Unit 2, Klett</a:t>
            </a:r>
            <a:endParaRPr b="0" lang="de-DE" sz="3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13" dur="indefinite" restart="never" nodeType="tmRoot">
          <p:childTnLst>
            <p:seq>
              <p:cTn id="714" dur="indefinite" nodeType="mainSeq">
                <p:childTnLst>
                  <p:par>
                    <p:cTn id="715" nodeType="clickEffect" fill="hold">
                      <p:stCondLst>
                        <p:cond delay="indefinite"/>
                      </p:stCondLst>
                      <p:childTnLst>
                        <p:par>
                          <p:cTn id="71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71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9" fill="hold">
                      <p:stCondLst>
                        <p:cond delay="indefinite"/>
                      </p:stCondLst>
                      <p:childTnLst>
                        <p:par>
                          <p:cTn id="720" fill="hold">
                            <p:stCondLst>
                              <p:cond delay="0"/>
                            </p:stCondLst>
                            <p:childTnLst>
                              <p:par>
                                <p:cTn id="72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3" fill="hold">
                      <p:stCondLst>
                        <p:cond delay="indefinite"/>
                      </p:stCondLst>
                      <p:childTnLst>
                        <p:par>
                          <p:cTn id="724" fill="hold">
                            <p:stCondLst>
                              <p:cond delay="0"/>
                            </p:stCondLst>
                            <p:childTnLst>
                              <p:par>
                                <p:cTn id="72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7" fill="hold">
                      <p:stCondLst>
                        <p:cond delay="indefinite"/>
                      </p:stCondLst>
                      <p:childTnLst>
                        <p:par>
                          <p:cTn id="728" fill="hold">
                            <p:stCondLst>
                              <p:cond delay="0"/>
                            </p:stCondLst>
                            <p:childTnLst>
                              <p:par>
                                <p:cTn id="72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1" fill="hold">
                      <p:stCondLst>
                        <p:cond delay="indefinite"/>
                      </p:stCondLst>
                      <p:childTnLst>
                        <p:par>
                          <p:cTn id="732" fill="hold">
                            <p:stCondLst>
                              <p:cond delay="0"/>
                            </p:stCondLst>
                            <p:childTnLst>
                              <p:par>
                                <p:cTn id="73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CustomShape 1"/>
          <p:cNvSpPr/>
          <p:nvPr/>
        </p:nvSpPr>
        <p:spPr>
          <a:xfrm>
            <a:off x="12380760" y="9207360"/>
            <a:ext cx="331200" cy="342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fld id="{7E55418E-D142-4FD6-9947-483883A56B30}" type="slidenum">
              <a:rPr b="0" lang="en-US" sz="1600" spc="-1" strike="noStrike">
                <a:solidFill>
                  <a:srgbClr val="7f7f7f"/>
                </a:solidFill>
                <a:latin typeface="Calibri Bold"/>
                <a:ea typeface="ヒラギノ明朝 ProN W3"/>
              </a:rPr>
              <a:t>&lt;Foliennummer&gt;</a:t>
            </a:fld>
            <a:endParaRPr b="0" lang="de-DE" sz="1600" spc="-1" strike="noStrike">
              <a:latin typeface="Arial"/>
            </a:endParaRPr>
          </a:p>
        </p:txBody>
      </p:sp>
      <p:sp>
        <p:nvSpPr>
          <p:cNvPr id="233" name="CustomShape 2"/>
          <p:cNvSpPr/>
          <p:nvPr/>
        </p:nvSpPr>
        <p:spPr>
          <a:xfrm>
            <a:off x="1092240" y="254160"/>
            <a:ext cx="10819800" cy="19933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0760" rIns="50760" tIns="50760" bIns="50760" anchor="ctr">
            <a:noAutofit/>
          </a:bodyPr>
          <a:p>
            <a:pPr algn="ctr">
              <a:lnSpc>
                <a:spcPct val="90000"/>
              </a:lnSpc>
            </a:pPr>
            <a:r>
              <a:rPr b="0" lang="en-US" sz="5500" spc="-1" strike="noStrike">
                <a:solidFill>
                  <a:srgbClr val="7f7f7f"/>
                </a:solidFill>
                <a:latin typeface="Calibri Bold"/>
                <a:ea typeface="ヒラギノ角ゴ ProN W6"/>
              </a:rPr>
              <a:t>Arbeit mit einer einführenden Sequenz </a:t>
            </a:r>
            <a:endParaRPr b="0" lang="de-DE" sz="5500" spc="-1" strike="noStrike">
              <a:latin typeface="Arial"/>
            </a:endParaRPr>
          </a:p>
        </p:txBody>
      </p:sp>
      <p:sp>
        <p:nvSpPr>
          <p:cNvPr id="234" name="CustomShape 3"/>
          <p:cNvSpPr/>
          <p:nvPr/>
        </p:nvSpPr>
        <p:spPr>
          <a:xfrm>
            <a:off x="885960" y="2644920"/>
            <a:ext cx="10819800" cy="53078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0760" rIns="50760" tIns="50760" bIns="50760" anchor="ctr">
            <a:noAutofit/>
          </a:bodyPr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8000"/>
                </a:solidFill>
                <a:latin typeface="Calibri"/>
                <a:ea typeface="ヒラギノ角ゴ ProN W3"/>
              </a:rPr>
              <a:t>Arbeitsauftrag</a:t>
            </a:r>
            <a:br/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Bearbeiten Sie das Aufgabenblatt zu </a:t>
            </a:r>
            <a:r>
              <a:rPr b="0" lang="en-US" sz="3000" spc="-1" strike="noStrike">
                <a:solidFill>
                  <a:srgbClr val="ff8000"/>
                </a:solidFill>
                <a:latin typeface="Calibri"/>
                <a:ea typeface="ヒラギノ角ゴ ProN W3"/>
              </a:rPr>
              <a:t>„Rabbit-Proof Fence“</a:t>
            </a: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. Verwenden Sie dabei die Redemittel zur – </a:t>
            </a:r>
            <a:endParaRPr b="0" lang="de-DE" sz="3000" spc="-1" strike="noStrike">
              <a:latin typeface="Arial"/>
            </a:endParaRPr>
          </a:p>
          <a:p>
            <a:pPr marL="444600" indent="-44388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filmischen Darstellung </a:t>
            </a: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	</a:t>
            </a: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 </a:t>
            </a:r>
            <a:endParaRPr b="0" lang="de-DE" sz="3000" spc="-1" strike="noStrike">
              <a:latin typeface="Arial"/>
            </a:endParaRPr>
          </a:p>
          <a:p>
            <a:pPr marL="444600" indent="-443880"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	</a:t>
            </a: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und</a:t>
            </a:r>
            <a:endParaRPr b="0" lang="de-DE" sz="3000" spc="-1" strike="noStrike">
              <a:latin typeface="Arial"/>
            </a:endParaRPr>
          </a:p>
          <a:p>
            <a:pPr marL="444600" indent="-44388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Beschreibung des Gesehenen.</a:t>
            </a:r>
            <a:endParaRPr b="0" lang="de-DE" sz="3000" spc="-1" strike="noStrike">
              <a:latin typeface="Arial"/>
            </a:endParaRPr>
          </a:p>
          <a:p>
            <a:pPr marL="444600" indent="-443880"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endParaRPr b="0" lang="de-DE" sz="3000" spc="-1" strike="noStrike">
              <a:latin typeface="Arial"/>
            </a:endParaRPr>
          </a:p>
          <a:p>
            <a:pPr marL="444600" indent="-443880"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Vergleichen Sie anschließend Ihre Aufzeichnungen mit dem</a:t>
            </a:r>
            <a:endParaRPr b="0" lang="de-DE" sz="3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35" dur="indefinite" restart="never" nodeType="tmRoot">
          <p:childTnLst>
            <p:seq>
              <p:cTn id="736" dur="indefinite" nodeType="mainSeq">
                <p:childTnLst>
                  <p:par>
                    <p:cTn id="737" nodeType="clickEffect" fill="hold">
                      <p:stCondLst>
                        <p:cond delay="indefinite"/>
                      </p:stCondLst>
                      <p:childTnLst>
                        <p:par>
                          <p:cTn id="73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73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1" fill="hold">
                      <p:stCondLst>
                        <p:cond delay="indefinite"/>
                      </p:stCondLst>
                      <p:childTnLst>
                        <p:par>
                          <p:cTn id="742" fill="hold">
                            <p:stCondLst>
                              <p:cond delay="0"/>
                            </p:stCondLst>
                            <p:childTnLst>
                              <p:par>
                                <p:cTn id="74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5" fill="hold">
                      <p:stCondLst>
                        <p:cond delay="indefinite"/>
                      </p:stCondLst>
                      <p:childTnLst>
                        <p:par>
                          <p:cTn id="746" fill="hold">
                            <p:stCondLst>
                              <p:cond delay="0"/>
                            </p:stCondLst>
                            <p:childTnLst>
                              <p:par>
                                <p:cTn id="74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9" fill="hold">
                      <p:stCondLst>
                        <p:cond delay="indefinite"/>
                      </p:stCondLst>
                      <p:childTnLst>
                        <p:par>
                          <p:cTn id="750" fill="hold">
                            <p:stCondLst>
                              <p:cond delay="0"/>
                            </p:stCondLst>
                            <p:childTnLst>
                              <p:par>
                                <p:cTn id="75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3" fill="hold">
                      <p:stCondLst>
                        <p:cond delay="indefinite"/>
                      </p:stCondLst>
                      <p:childTnLst>
                        <p:par>
                          <p:cTn id="754" fill="hold">
                            <p:stCondLst>
                              <p:cond delay="0"/>
                            </p:stCondLst>
                            <p:childTnLst>
                              <p:par>
                                <p:cTn id="75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CustomShape 1"/>
          <p:cNvSpPr/>
          <p:nvPr/>
        </p:nvSpPr>
        <p:spPr>
          <a:xfrm>
            <a:off x="12380760" y="9207360"/>
            <a:ext cx="331200" cy="342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fld id="{7ECE26E5-8201-4B79-8692-0EC20DEF4BE0}" type="slidenum">
              <a:rPr b="0" lang="en-US" sz="1600" spc="-1" strike="noStrike">
                <a:solidFill>
                  <a:srgbClr val="7f7f7f"/>
                </a:solidFill>
                <a:latin typeface="Calibri Bold"/>
                <a:ea typeface="ヒラギノ明朝 ProN W3"/>
              </a:rPr>
              <a:t>&lt;Foliennummer&gt;</a:t>
            </a:fld>
            <a:endParaRPr b="0" lang="de-DE" sz="1600" spc="-1" strike="noStrike">
              <a:latin typeface="Arial"/>
            </a:endParaRPr>
          </a:p>
        </p:txBody>
      </p:sp>
      <p:sp>
        <p:nvSpPr>
          <p:cNvPr id="236" name="CustomShape 2"/>
          <p:cNvSpPr/>
          <p:nvPr/>
        </p:nvSpPr>
        <p:spPr>
          <a:xfrm>
            <a:off x="1092240" y="254160"/>
            <a:ext cx="10819800" cy="19933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0760" rIns="50760" tIns="50760" bIns="50760" anchor="ctr">
            <a:noAutofit/>
          </a:bodyPr>
          <a:p>
            <a:pPr algn="ctr">
              <a:lnSpc>
                <a:spcPct val="90000"/>
              </a:lnSpc>
            </a:pPr>
            <a:r>
              <a:rPr b="0" lang="en-US" sz="5500" spc="-1" strike="noStrike">
                <a:solidFill>
                  <a:srgbClr val="7f7f7f"/>
                </a:solidFill>
                <a:latin typeface="Calibri Bold"/>
                <a:ea typeface="ヒラギノ角ゴ ProN W6"/>
              </a:rPr>
              <a:t>Filmanalyse, Beispiel 2</a:t>
            </a:r>
            <a:endParaRPr b="0" lang="de-DE" sz="5500" spc="-1" strike="noStrike">
              <a:latin typeface="Arial"/>
            </a:endParaRPr>
          </a:p>
        </p:txBody>
      </p:sp>
      <p:sp>
        <p:nvSpPr>
          <p:cNvPr id="237" name="CustomShape 3"/>
          <p:cNvSpPr/>
          <p:nvPr/>
        </p:nvSpPr>
        <p:spPr>
          <a:xfrm>
            <a:off x="1092240" y="4038480"/>
            <a:ext cx="10819800" cy="45712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0760" rIns="50760" tIns="50760" bIns="50760" anchor="ctr">
            <a:noAutofit/>
          </a:bodyPr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8000"/>
                </a:solidFill>
                <a:latin typeface="Calibri"/>
                <a:ea typeface="ヒラギノ角ゴ ProN W3"/>
              </a:rPr>
              <a:t>“</a:t>
            </a:r>
            <a:r>
              <a:rPr b="0" lang="en-US" sz="3000" spc="-1" strike="noStrike">
                <a:solidFill>
                  <a:srgbClr val="ff8000"/>
                </a:solidFill>
                <a:latin typeface="Calibri"/>
                <a:ea typeface="ヒラギノ角ゴ ProN W3"/>
              </a:rPr>
              <a:t>Sunrise“ 1927 (ca. 45.50- 50.30) </a:t>
            </a: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(at the barber’s)</a:t>
            </a:r>
            <a:br/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 – filmgeschichtlich wichtiges, inhaltlich austauschbares Beispiel – </a:t>
            </a:r>
            <a:endParaRPr b="0" lang="de-DE" sz="3000" spc="-1" strike="noStrike">
              <a:latin typeface="Arial"/>
            </a:endParaRPr>
          </a:p>
          <a:p>
            <a:pPr marL="444600" indent="-44388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pre-viewing: Screenshots sortieren, analysieren, </a:t>
            </a:r>
            <a:br/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als Bildgeschichte deuten etc.</a:t>
            </a:r>
            <a:endParaRPr b="0" lang="de-DE" sz="3000" spc="-1" strike="noStrike">
              <a:latin typeface="Arial"/>
            </a:endParaRPr>
          </a:p>
          <a:p>
            <a:pPr marL="444600" indent="-44388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while-viewing: kommentieren</a:t>
            </a:r>
            <a:br/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z. B split viewing in PA</a:t>
            </a:r>
            <a:endParaRPr b="0" lang="de-DE" sz="3000" spc="-1" strike="noStrike">
              <a:latin typeface="Arial"/>
            </a:endParaRPr>
          </a:p>
          <a:p>
            <a:pPr marL="444600" indent="-44388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post-viewing: gestalten,</a:t>
            </a:r>
            <a:br/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z. B. kreatives Schreiben</a:t>
            </a:r>
            <a:endParaRPr b="0" lang="de-DE" sz="3000" spc="-1" strike="noStrike">
              <a:latin typeface="Arial"/>
            </a:endParaRPr>
          </a:p>
        </p:txBody>
      </p:sp>
      <p:sp>
        <p:nvSpPr>
          <p:cNvPr id="238" name="CustomShape 4"/>
          <p:cNvSpPr/>
          <p:nvPr/>
        </p:nvSpPr>
        <p:spPr>
          <a:xfrm>
            <a:off x="1092240" y="2577960"/>
            <a:ext cx="10819800" cy="13327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90000"/>
              </a:lnSpc>
            </a:pPr>
            <a:r>
              <a:rPr b="0" lang="en-US" sz="4500" spc="-1" strike="noStrike">
                <a:solidFill>
                  <a:srgbClr val="ff8000"/>
                </a:solidFill>
                <a:latin typeface="Calibri"/>
                <a:ea typeface="ヒラギノ角ゴ ProN W3"/>
              </a:rPr>
              <a:t>EINE DRAMATISCHE FILMSZENE</a:t>
            </a:r>
            <a:endParaRPr b="0" lang="de-DE" sz="45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57" dur="indefinite" restart="never" nodeType="tmRoot">
          <p:childTnLst>
            <p:seq>
              <p:cTn id="758" dur="indefinite" nodeType="mainSeq">
                <p:childTnLst>
                  <p:par>
                    <p:cTn id="759" nodeType="clickEffect" fill="hold">
                      <p:stCondLst>
                        <p:cond delay="indefinite"/>
                      </p:stCondLst>
                      <p:childTnLst>
                        <p:par>
                          <p:cTn id="76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76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3" nodeType="clickEffect" fill="hold">
                      <p:stCondLst>
                        <p:cond delay="indefinite"/>
                      </p:stCondLst>
                      <p:childTnLst>
                        <p:par>
                          <p:cTn id="76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76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7" nodeType="clickEffect" fill="hold">
                      <p:stCondLst>
                        <p:cond delay="indefinite"/>
                      </p:stCondLst>
                      <p:childTnLst>
                        <p:par>
                          <p:cTn id="76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76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1" nodeType="clickEffect" fill="hold">
                      <p:stCondLst>
                        <p:cond delay="indefinite"/>
                      </p:stCondLst>
                      <p:childTnLst>
                        <p:par>
                          <p:cTn id="77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77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5" nodeType="clickEffect" fill="hold">
                      <p:stCondLst>
                        <p:cond delay="indefinite"/>
                      </p:stCondLst>
                      <p:childTnLst>
                        <p:par>
                          <p:cTn id="77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77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1"/>
          <p:cNvSpPr/>
          <p:nvPr/>
        </p:nvSpPr>
        <p:spPr>
          <a:xfrm>
            <a:off x="12380760" y="9207360"/>
            <a:ext cx="331200" cy="342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fld id="{FF0F9FDF-85F2-486A-9C4E-1FFEACB00598}" type="slidenum">
              <a:rPr b="0" lang="en-US" sz="1600" spc="-1" strike="noStrike">
                <a:solidFill>
                  <a:srgbClr val="7f7f7f"/>
                </a:solidFill>
                <a:latin typeface="Calibri Bold"/>
                <a:ea typeface="ヒラギノ明朝 ProN W3"/>
              </a:rPr>
              <a:t>&lt;Foliennummer&gt;</a:t>
            </a:fld>
            <a:endParaRPr b="0" lang="de-DE" sz="1600" spc="-1" strike="noStrike">
              <a:latin typeface="Arial"/>
            </a:endParaRPr>
          </a:p>
        </p:txBody>
      </p:sp>
      <p:sp>
        <p:nvSpPr>
          <p:cNvPr id="128" name="CustomShape 2"/>
          <p:cNvSpPr/>
          <p:nvPr/>
        </p:nvSpPr>
        <p:spPr>
          <a:xfrm>
            <a:off x="1092240" y="254160"/>
            <a:ext cx="10819800" cy="19933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0760" rIns="50760" tIns="50760" bIns="50760" anchor="ctr">
            <a:noAutofit/>
          </a:bodyPr>
          <a:p>
            <a:pPr algn="ctr">
              <a:lnSpc>
                <a:spcPct val="90000"/>
              </a:lnSpc>
            </a:pPr>
            <a:r>
              <a:rPr b="0" lang="en-US" sz="5500" spc="-1" strike="noStrike">
                <a:solidFill>
                  <a:srgbClr val="7f7f7f"/>
                </a:solidFill>
                <a:latin typeface="Calibri Bold"/>
                <a:ea typeface="ヒラギノ角ゴ ProN W6"/>
              </a:rPr>
              <a:t>Bildungsplan in Progression</a:t>
            </a:r>
            <a:endParaRPr b="0" lang="de-DE" sz="5500" spc="-1" strike="noStrike">
              <a:latin typeface="Arial"/>
            </a:endParaRPr>
          </a:p>
        </p:txBody>
      </p:sp>
      <p:sp>
        <p:nvSpPr>
          <p:cNvPr id="129" name="CustomShape 3"/>
          <p:cNvSpPr/>
          <p:nvPr/>
        </p:nvSpPr>
        <p:spPr>
          <a:xfrm>
            <a:off x="1030320" y="2644920"/>
            <a:ext cx="10819800" cy="58316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0760" rIns="50760" tIns="50760" bIns="50760" anchor="ctr">
            <a:noAutofit/>
          </a:bodyPr>
          <a:p>
            <a:pPr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8000"/>
                </a:solidFill>
                <a:latin typeface="Calibri"/>
                <a:ea typeface="ヒラギノ角ゴ ProN W3"/>
              </a:rPr>
              <a:t>Arbeitsauftrag</a:t>
            </a:r>
            <a:br/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Markieren Sie nur die Kompetenzen zur Filmanalyse in der  Tabelle (12-06_lc_vc_02standards) mit der “</a:t>
            </a:r>
            <a:r>
              <a:rPr b="0" lang="de-DE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Auswahl gekürzter Zitate aus den Bildungsstandards Englisch“</a:t>
            </a: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.</a:t>
            </a:r>
            <a:endParaRPr b="0" lang="de-DE" sz="3000" spc="-1" strike="noStrike">
              <a:latin typeface="Arial"/>
            </a:endParaRPr>
          </a:p>
          <a:p>
            <a:pPr marL="444600" indent="-443880"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8000"/>
                </a:solidFill>
                <a:latin typeface="Calibri"/>
                <a:ea typeface="ヒラギノ角ゴ ProN W3"/>
              </a:rPr>
              <a:t>Fazit</a:t>
            </a:r>
            <a:endParaRPr b="0" lang="de-DE" sz="3000" spc="-1" strike="noStrike">
              <a:latin typeface="Arial"/>
            </a:endParaRPr>
          </a:p>
          <a:p>
            <a:pPr marL="444600" indent="-443880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„</a:t>
            </a: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Filmanalyse“ in Klasse 10 und Kursstufe widmet sich der visuellen Vermittlung der Information. Diese wird inhaltlich massiv  vorentlastet durch “Medienerziehung” in Deutsch.</a:t>
            </a:r>
            <a:endParaRPr b="0" lang="de-DE" sz="3000" spc="-1" strike="noStrike">
              <a:latin typeface="Arial"/>
            </a:endParaRPr>
          </a:p>
          <a:p>
            <a:pPr marL="444600" indent="-443880">
              <a:lnSpc>
                <a:spcPct val="100000"/>
              </a:lnSpc>
              <a:spcBef>
                <a:spcPts val="901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Der Bildungsplan fasst Sehverstehen weitgehend als Teilaspekt von Hörverstehen, das vor allem der sprachlichen Informationsentnahme und –verarbeitung dient.</a:t>
            </a:r>
            <a:endParaRPr b="0" lang="de-DE" sz="3000" spc="-1" strike="noStrike">
              <a:latin typeface="Arial"/>
            </a:endParaRPr>
          </a:p>
          <a:p>
            <a:pPr marL="444600" indent="-443880">
              <a:lnSpc>
                <a:spcPct val="100000"/>
              </a:lnSpc>
              <a:spcBef>
                <a:spcPts val="901"/>
              </a:spcBef>
              <a:tabLst>
                <a:tab algn="l" pos="0"/>
              </a:tabLst>
            </a:pPr>
            <a:endParaRPr b="0" lang="de-DE" sz="3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7" dur="indefinite" restart="never" nodeType="tmRoot">
          <p:childTnLst>
            <p:seq>
              <p:cTn id="28" dur="indefinite" nodeType="mainSeq">
                <p:childTnLst>
                  <p:par>
                    <p:cTn id="29" nodeType="clickEffect" fill="hold">
                      <p:stCondLst>
                        <p:cond delay="indefinite"/>
                      </p:stCondLst>
                      <p:childTnLst>
                        <p:par>
                          <p:cTn id="3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CustomShape 1"/>
          <p:cNvSpPr/>
          <p:nvPr/>
        </p:nvSpPr>
        <p:spPr>
          <a:xfrm>
            <a:off x="12380760" y="9207360"/>
            <a:ext cx="331200" cy="342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fld id="{055B47DE-3549-4BDD-9B02-7EEFA4B50F5A}" type="slidenum">
              <a:rPr b="0" lang="en-US" sz="1600" spc="-1" strike="noStrike">
                <a:solidFill>
                  <a:srgbClr val="7f7f7f"/>
                </a:solidFill>
                <a:latin typeface="Calibri Bold"/>
                <a:ea typeface="ヒラギノ明朝 ProN W3"/>
              </a:rPr>
              <a:t>&lt;Foliennummer&gt;</a:t>
            </a:fld>
            <a:endParaRPr b="0" lang="de-DE" sz="1600" spc="-1" strike="noStrike">
              <a:latin typeface="Arial"/>
            </a:endParaRPr>
          </a:p>
        </p:txBody>
      </p:sp>
      <p:sp>
        <p:nvSpPr>
          <p:cNvPr id="131" name="CustomShape 2"/>
          <p:cNvSpPr/>
          <p:nvPr/>
        </p:nvSpPr>
        <p:spPr>
          <a:xfrm>
            <a:off x="1092240" y="254160"/>
            <a:ext cx="10819800" cy="19933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0760" rIns="50760" tIns="50760" bIns="50760" anchor="ctr">
            <a:noAutofit/>
          </a:bodyPr>
          <a:p>
            <a:pPr algn="ctr">
              <a:lnSpc>
                <a:spcPct val="90000"/>
              </a:lnSpc>
            </a:pPr>
            <a:r>
              <a:rPr b="0" lang="en-US" sz="5500" spc="-1" strike="noStrike">
                <a:solidFill>
                  <a:srgbClr val="7f7f7f"/>
                </a:solidFill>
                <a:latin typeface="Calibri Bold"/>
                <a:ea typeface="ヒラギノ角ゴ ProN W6"/>
              </a:rPr>
              <a:t>Assessment GeR</a:t>
            </a:r>
            <a:endParaRPr b="0" lang="de-DE" sz="5500" spc="-1" strike="noStrike">
              <a:latin typeface="Arial"/>
            </a:endParaRPr>
          </a:p>
        </p:txBody>
      </p:sp>
      <p:sp>
        <p:nvSpPr>
          <p:cNvPr id="132" name="CustomShape 3"/>
          <p:cNvSpPr/>
          <p:nvPr/>
        </p:nvSpPr>
        <p:spPr>
          <a:xfrm>
            <a:off x="1092240" y="2577960"/>
            <a:ext cx="10819800" cy="60951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0760" rIns="50760" tIns="50760" bIns="50760" anchor="ctr">
            <a:noAutofit/>
          </a:bodyPr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Die Wahl des Materials und die Gestaltung der Aufgaben richten sich nach dem Lernstand, ermittelt – </a:t>
            </a:r>
            <a:endParaRPr b="0" lang="de-DE" sz="3000" spc="-1" strike="noStrike">
              <a:latin typeface="Arial"/>
            </a:endParaRPr>
          </a:p>
          <a:p>
            <a:pPr marL="444600" indent="-44388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durch die Selbsteinschätzung der Lernenden </a:t>
            </a:r>
            <a:endParaRPr b="0" lang="de-DE" sz="3000" spc="-1" strike="noStrike">
              <a:latin typeface="Arial"/>
            </a:endParaRPr>
          </a:p>
          <a:p>
            <a:pPr marL="444600" indent="-44388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durch die Diagnose durch die Lehrenden </a:t>
            </a:r>
            <a:endParaRPr b="0" lang="de-DE" sz="3000" spc="-1" strike="noStrike">
              <a:latin typeface="Arial"/>
            </a:endParaRPr>
          </a:p>
          <a:p>
            <a:pPr marL="444600" indent="-44388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z. B. mit Hilfe des Rasters zur Einschätzung</a:t>
            </a:r>
            <a:br/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des Gemeinsamen europäischen Referenzrahmens (GeR) </a:t>
            </a:r>
            <a:endParaRPr b="0" lang="de-DE" sz="3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endParaRPr b="0" lang="de-DE" sz="3000" spc="-1" strike="noStrike">
              <a:latin typeface="Arial"/>
            </a:endParaRPr>
          </a:p>
          <a:p>
            <a:pPr marL="444600" indent="-44388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 </a:t>
            </a:r>
            <a:endParaRPr b="0" lang="de-DE" sz="3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49" dur="indefinite" restart="never" nodeType="tmRoot">
          <p:childTnLst>
            <p:seq>
              <p:cTn id="50" dur="indefinite" nodeType="mainSeq">
                <p:childTnLst>
                  <p:par>
                    <p:cTn id="51" nodeType="clickEffect" fill="hold">
                      <p:stCondLst>
                        <p:cond delay="indefinite"/>
                      </p:stCondLst>
                      <p:childTnLst>
                        <p:par>
                          <p:cTn id="5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nodeType="clickEffect" fill="hold">
                      <p:stCondLst>
                        <p:cond delay="indefinite"/>
                      </p:stCondLst>
                      <p:childTnLst>
                        <p:par>
                          <p:cTn id="5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nodeType="clickEffect" fill="hold">
                      <p:stCondLst>
                        <p:cond delay="indefinite"/>
                      </p:stCondLst>
                      <p:childTnLst>
                        <p:par>
                          <p:cTn id="6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nodeType="clickEffect" fill="hold">
                      <p:stCondLst>
                        <p:cond delay="indefinite"/>
                      </p:stCondLst>
                      <p:childTnLst>
                        <p:par>
                          <p:cTn id="6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CustomShape 1"/>
          <p:cNvSpPr/>
          <p:nvPr/>
        </p:nvSpPr>
        <p:spPr>
          <a:xfrm>
            <a:off x="12380760" y="9207360"/>
            <a:ext cx="331200" cy="342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fld id="{BB51176C-A87E-4390-BF9A-16BB735944A7}" type="slidenum">
              <a:rPr b="0" lang="en-US" sz="1600" spc="-1" strike="noStrike">
                <a:solidFill>
                  <a:srgbClr val="7f7f7f"/>
                </a:solidFill>
                <a:latin typeface="Calibri Bold"/>
                <a:ea typeface="ヒラギノ明朝 ProN W3"/>
              </a:rPr>
              <a:t>&lt;Foliennummer&gt;</a:t>
            </a:fld>
            <a:endParaRPr b="0" lang="de-DE" sz="1600" spc="-1" strike="noStrike">
              <a:latin typeface="Arial"/>
            </a:endParaRPr>
          </a:p>
        </p:txBody>
      </p:sp>
      <p:sp>
        <p:nvSpPr>
          <p:cNvPr id="134" name="CustomShape 2"/>
          <p:cNvSpPr/>
          <p:nvPr/>
        </p:nvSpPr>
        <p:spPr>
          <a:xfrm>
            <a:off x="1092240" y="254160"/>
            <a:ext cx="10819800" cy="19933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0760" rIns="50760" tIns="50760" bIns="50760" anchor="ctr">
            <a:noAutofit/>
          </a:bodyPr>
          <a:p>
            <a:pPr algn="ctr">
              <a:lnSpc>
                <a:spcPct val="90000"/>
              </a:lnSpc>
            </a:pPr>
            <a:r>
              <a:rPr b="0" lang="en-US" sz="5500" spc="-1" strike="noStrike">
                <a:solidFill>
                  <a:srgbClr val="7f7f7f"/>
                </a:solidFill>
                <a:latin typeface="Calibri Bold"/>
                <a:ea typeface="ヒラギノ角ゴ ProN W6"/>
              </a:rPr>
              <a:t>Materialauswahl </a:t>
            </a:r>
            <a:br/>
            <a:r>
              <a:rPr b="0" lang="en-US" sz="5500" spc="-1" strike="noStrike">
                <a:solidFill>
                  <a:srgbClr val="7f7f7f"/>
                </a:solidFill>
                <a:latin typeface="Calibri Bold"/>
                <a:ea typeface="ヒラギノ角ゴ ProN W6"/>
              </a:rPr>
              <a:t>Klassen 6-12</a:t>
            </a:r>
            <a:endParaRPr b="0" lang="de-DE" sz="5500" spc="-1" strike="noStrike">
              <a:latin typeface="Arial"/>
            </a:endParaRPr>
          </a:p>
        </p:txBody>
      </p:sp>
      <p:sp>
        <p:nvSpPr>
          <p:cNvPr id="135" name="CustomShape 3"/>
          <p:cNvSpPr/>
          <p:nvPr/>
        </p:nvSpPr>
        <p:spPr>
          <a:xfrm>
            <a:off x="1092240" y="2577960"/>
            <a:ext cx="10819800" cy="60951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0760" rIns="50760" tIns="50760" bIns="50760" anchor="ctr">
            <a:noAutofit/>
          </a:bodyPr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Die Checkliste „Ausgewählte Formulierungen aus den Bildungsstandards ...“ zeigt die Progression von Stufe zu Stufe und kann die Materialauswahl erleichtern.</a:t>
            </a:r>
            <a:endParaRPr b="0" lang="de-DE" sz="3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2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8000"/>
                </a:solidFill>
                <a:latin typeface="Calibri"/>
                <a:ea typeface="ヒラギノ角ゴ ProN W3"/>
              </a:rPr>
              <a:t>Urheberrecht</a:t>
            </a:r>
            <a:endParaRPr b="0" lang="de-DE" sz="3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1" dur="indefinite" restart="never" nodeType="tmRoot">
          <p:childTnLst>
            <p:seq>
              <p:cTn id="72" dur="indefinite" nodeType="mainSeq">
                <p:childTnLst>
                  <p:par>
                    <p:cTn id="73" nodeType="clickEffect" fill="hold">
                      <p:stCondLst>
                        <p:cond delay="indefinite"/>
                      </p:stCondLst>
                      <p:childTnLst>
                        <p:par>
                          <p:cTn id="7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7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nodeType="clickEffect" fill="hold">
                      <p:stCondLst>
                        <p:cond delay="indefinite"/>
                      </p:stCondLst>
                      <p:childTnLst>
                        <p:par>
                          <p:cTn id="7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7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CustomShape 1"/>
          <p:cNvSpPr/>
          <p:nvPr/>
        </p:nvSpPr>
        <p:spPr>
          <a:xfrm>
            <a:off x="1092240" y="3352680"/>
            <a:ext cx="10819800" cy="2602800"/>
          </a:xfrm>
          <a:prstGeom prst="rect">
            <a:avLst/>
          </a:prstGeom>
          <a:noFill/>
          <a:ln w="0">
            <a:noFill/>
          </a:ln>
          <a:effectLst>
            <a:outerShdw dir="16200000" dist="12600">
              <a:srgbClr val="000000">
                <a:alpha val="70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lIns="50760" rIns="50760" tIns="50760" bIns="50760" anchor="ctr">
            <a:noAutofit/>
          </a:bodyPr>
          <a:p>
            <a:pPr algn="ctr">
              <a:lnSpc>
                <a:spcPct val="90000"/>
              </a:lnSpc>
            </a:pPr>
            <a:r>
              <a:rPr b="0" lang="en-US" sz="5000" spc="-1" strike="noStrike">
                <a:solidFill>
                  <a:srgbClr val="ffcc66"/>
                </a:solidFill>
                <a:latin typeface="Calibri Bold"/>
                <a:ea typeface="ヒラギノ角ゴ ProN W6"/>
              </a:rPr>
              <a:t>A.</a:t>
            </a:r>
            <a:r>
              <a:rPr b="0" lang="en-US" sz="5000" spc="-1" strike="noStrike">
                <a:solidFill>
                  <a:srgbClr val="ffffff"/>
                </a:solidFill>
                <a:latin typeface="Calibri Bold"/>
                <a:ea typeface="ヒラギノ角ゴ ProN W6"/>
              </a:rPr>
              <a:t> </a:t>
            </a:r>
            <a:r>
              <a:rPr b="0" lang="en-US" sz="5000" spc="-1" strike="noStrike">
                <a:solidFill>
                  <a:srgbClr val="ffffff"/>
                </a:solidFill>
                <a:latin typeface="Calibri"/>
                <a:ea typeface="ヒラギノ角ゴ ProN W6"/>
              </a:rPr>
              <a:t>HÖR- UND </a:t>
            </a:r>
            <a:br/>
            <a:r>
              <a:rPr b="0" lang="en-US" sz="5000" spc="-1" strike="noStrike">
                <a:solidFill>
                  <a:srgbClr val="ffffff"/>
                </a:solidFill>
                <a:latin typeface="Calibri"/>
                <a:ea typeface="ヒラギノ角ゴ ProN W6"/>
              </a:rPr>
              <a:t>HÖR-SEHVERSTEHEN (lc-vc)</a:t>
            </a:r>
            <a:endParaRPr b="0" lang="de-DE" sz="5000" spc="-1" strike="noStrike">
              <a:latin typeface="Arial"/>
            </a:endParaRPr>
          </a:p>
        </p:txBody>
      </p:sp>
      <p:sp>
        <p:nvSpPr>
          <p:cNvPr id="137" name="CustomShape 2"/>
          <p:cNvSpPr/>
          <p:nvPr/>
        </p:nvSpPr>
        <p:spPr>
          <a:xfrm>
            <a:off x="1092240" y="5664240"/>
            <a:ext cx="10819800" cy="735840"/>
          </a:xfrm>
          <a:prstGeom prst="rect">
            <a:avLst/>
          </a:prstGeom>
          <a:noFill/>
          <a:ln w="0">
            <a:noFill/>
          </a:ln>
          <a:effectLst>
            <a:outerShdw algn="ctr" blurRad="25400" dir="16200000" dist="12600" rotWithShape="0">
              <a:schemeClr val="bg2">
                <a:alpha val="70000"/>
              </a:schemeClr>
            </a:outerShdw>
          </a:effectLst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90000"/>
              </a:lnSpc>
            </a:pPr>
            <a:r>
              <a:rPr b="0" lang="en-US" sz="4500" spc="-1" strike="noStrike">
                <a:solidFill>
                  <a:srgbClr val="ffcc66"/>
                </a:solidFill>
                <a:latin typeface="Calibri"/>
                <a:ea typeface="ヒラギノ明朝 ProN W3"/>
              </a:rPr>
              <a:t>II. HÖRTEXTE UND AUFGABEN</a:t>
            </a:r>
            <a:endParaRPr b="0" lang="de-DE" sz="45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81" dur="indefinite" restart="never" nodeType="tmRoot">
          <p:childTnLst>
            <p:seq>
              <p:cTn id="82" dur="indefinite" nodeType="mainSeq">
                <p:childTnLst>
                  <p:par>
                    <p:cTn id="83" nodeType="clickEffect" fill="hold">
                      <p:stCondLst>
                        <p:cond delay="indefinite"/>
                      </p:stCondLst>
                      <p:childTnLst>
                        <p:par>
                          <p:cTn id="8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8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CustomShape 1"/>
          <p:cNvSpPr/>
          <p:nvPr/>
        </p:nvSpPr>
        <p:spPr>
          <a:xfrm>
            <a:off x="12380760" y="9207360"/>
            <a:ext cx="331200" cy="342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fld id="{6F83C90E-39A7-4B80-B3D3-B28342DC002C}" type="slidenum">
              <a:rPr b="0" lang="en-US" sz="1600" spc="-1" strike="noStrike">
                <a:solidFill>
                  <a:srgbClr val="7f7f7f"/>
                </a:solidFill>
                <a:latin typeface="Calibri Bold"/>
                <a:ea typeface="ヒラギノ明朝 ProN W3"/>
              </a:rPr>
              <a:t>&lt;Foliennummer&gt;</a:t>
            </a:fld>
            <a:endParaRPr b="0" lang="de-DE" sz="1600" spc="-1" strike="noStrike">
              <a:latin typeface="Arial"/>
            </a:endParaRPr>
          </a:p>
        </p:txBody>
      </p:sp>
      <p:sp>
        <p:nvSpPr>
          <p:cNvPr id="139" name="CustomShape 2"/>
          <p:cNvSpPr/>
          <p:nvPr/>
        </p:nvSpPr>
        <p:spPr>
          <a:xfrm>
            <a:off x="1092240" y="254160"/>
            <a:ext cx="10819800" cy="19933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0760" rIns="50760" tIns="50760" bIns="50760" anchor="ctr">
            <a:noAutofit/>
          </a:bodyPr>
          <a:p>
            <a:pPr algn="ctr">
              <a:lnSpc>
                <a:spcPct val="90000"/>
              </a:lnSpc>
            </a:pPr>
            <a:r>
              <a:rPr b="0" lang="en-US" sz="5500" spc="-1" strike="noStrike">
                <a:solidFill>
                  <a:srgbClr val="7f7f7f"/>
                </a:solidFill>
                <a:latin typeface="Calibri Bold"/>
                <a:ea typeface="ヒラギノ角ゴ ProN W6"/>
              </a:rPr>
              <a:t>Hörtexte</a:t>
            </a:r>
            <a:endParaRPr b="0" lang="de-DE" sz="5500" spc="-1" strike="noStrike">
              <a:latin typeface="Arial"/>
            </a:endParaRPr>
          </a:p>
        </p:txBody>
      </p:sp>
      <p:sp>
        <p:nvSpPr>
          <p:cNvPr id="140" name="CustomShape 3"/>
          <p:cNvSpPr/>
          <p:nvPr/>
        </p:nvSpPr>
        <p:spPr>
          <a:xfrm>
            <a:off x="1092240" y="2577960"/>
            <a:ext cx="10819800" cy="60951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0760" rIns="50760" tIns="50760" bIns="50760" anchor="ctr">
            <a:noAutofit/>
          </a:bodyPr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Für Lernende in Klasse 9/10 verlangt der Bildungsplan also „authentische“ Hör- und Seh-Texte</a:t>
            </a:r>
            <a:endParaRPr b="0" lang="de-DE" sz="3000" spc="-1" strike="noStrike">
              <a:latin typeface="Arial"/>
            </a:endParaRPr>
          </a:p>
          <a:p>
            <a:pPr marL="444600" indent="-44388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„</a:t>
            </a: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über weniger vertraute Themen“</a:t>
            </a:r>
            <a:endParaRPr b="0" lang="de-DE" sz="3000" spc="-1" strike="noStrike">
              <a:latin typeface="Arial"/>
            </a:endParaRPr>
          </a:p>
          <a:p>
            <a:pPr marL="444600" indent="-44388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von „Muttersprachlern“ „in normalem Sprechtempo“</a:t>
            </a:r>
            <a:endParaRPr b="0" lang="de-DE" sz="3000" spc="-1" strike="noStrike">
              <a:latin typeface="Arial"/>
            </a:endParaRPr>
          </a:p>
          <a:p>
            <a:pPr marL="444600" indent="-44388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mit „teilweise unbekanntem, aber erschließbarem Sprachmaterial</a:t>
            </a:r>
            <a:endParaRPr b="0" lang="de-DE" sz="3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87" dur="indefinite" restart="never" nodeType="tmRoot">
          <p:childTnLst>
            <p:seq>
              <p:cTn id="88" dur="indefinite" nodeType="mainSeq">
                <p:childTnLst>
                  <p:par>
                    <p:cTn id="89" nodeType="clickEffect" fill="hold">
                      <p:stCondLst>
                        <p:cond delay="indefinite"/>
                      </p:stCondLst>
                      <p:childTnLst>
                        <p:par>
                          <p:cTn id="9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9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nodeType="clickEffect" fill="hold">
                      <p:stCondLst>
                        <p:cond delay="indefinite"/>
                      </p:stCondLst>
                      <p:childTnLst>
                        <p:par>
                          <p:cTn id="10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0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ustomShape 1"/>
          <p:cNvSpPr/>
          <p:nvPr/>
        </p:nvSpPr>
        <p:spPr>
          <a:xfrm>
            <a:off x="12380760" y="9207360"/>
            <a:ext cx="331200" cy="342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fld id="{27E83CA2-DFF1-4C6A-AC9C-638AC8081109}" type="slidenum">
              <a:rPr b="0" lang="en-US" sz="1600" spc="-1" strike="noStrike">
                <a:solidFill>
                  <a:srgbClr val="7f7f7f"/>
                </a:solidFill>
                <a:latin typeface="Calibri Bold"/>
                <a:ea typeface="ヒラギノ明朝 ProN W3"/>
              </a:rPr>
              <a:t>&lt;Foliennummer&gt;</a:t>
            </a:fld>
            <a:endParaRPr b="0" lang="de-DE" sz="1600" spc="-1" strike="noStrike">
              <a:latin typeface="Arial"/>
            </a:endParaRPr>
          </a:p>
        </p:txBody>
      </p:sp>
      <p:sp>
        <p:nvSpPr>
          <p:cNvPr id="142" name="CustomShape 2"/>
          <p:cNvSpPr/>
          <p:nvPr/>
        </p:nvSpPr>
        <p:spPr>
          <a:xfrm>
            <a:off x="1092240" y="254160"/>
            <a:ext cx="10819800" cy="19933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0760" rIns="50760" tIns="50760" bIns="50760" anchor="ctr">
            <a:noAutofit/>
          </a:bodyPr>
          <a:p>
            <a:pPr algn="ctr">
              <a:lnSpc>
                <a:spcPct val="90000"/>
              </a:lnSpc>
            </a:pPr>
            <a:r>
              <a:rPr b="0" lang="en-US" sz="5500" spc="-1" strike="noStrike">
                <a:solidFill>
                  <a:srgbClr val="7f7f7f"/>
                </a:solidFill>
                <a:latin typeface="Calibri Bold"/>
                <a:ea typeface="ヒラギノ角ゴ ProN W6"/>
              </a:rPr>
              <a:t>Kriterien zur Auswahl von Hör- und Hör-Sehtexten</a:t>
            </a:r>
            <a:endParaRPr b="0" lang="de-DE" sz="5500" spc="-1" strike="noStrike">
              <a:latin typeface="Arial"/>
            </a:endParaRPr>
          </a:p>
        </p:txBody>
      </p:sp>
      <p:graphicFrame>
        <p:nvGraphicFramePr>
          <p:cNvPr id="143" name="Table 3"/>
          <p:cNvGraphicFramePr/>
          <p:nvPr/>
        </p:nvGraphicFramePr>
        <p:xfrm>
          <a:off x="1092240" y="2577960"/>
          <a:ext cx="10821240" cy="6095160"/>
        </p:xfrm>
        <a:graphic>
          <a:graphicData uri="http://schemas.openxmlformats.org/drawingml/2006/table">
            <a:tbl>
              <a:tblPr/>
              <a:tblGrid>
                <a:gridCol w="2282760"/>
                <a:gridCol w="4012920"/>
                <a:gridCol w="512640"/>
                <a:gridCol w="4013280"/>
              </a:tblGrid>
              <a:tr h="1218960">
                <a:tc>
                  <a:txBody>
                    <a:bodyPr lIns="50760" rIns="5076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2600" spc="-1" strike="noStrike">
                          <a:solidFill>
                            <a:srgbClr val="ff8000"/>
                          </a:solidFill>
                          <a:latin typeface="Calibri"/>
                          <a:ea typeface="ヒラギノ角ゴ ProN W3"/>
                        </a:rPr>
                        <a:t>Inhalt / Lexik</a:t>
                      </a:r>
                      <a:endParaRPr b="0" lang="de-DE" sz="2600" spc="-1" strike="noStrike">
                        <a:latin typeface="Arial"/>
                      </a:endParaRPr>
                    </a:p>
                  </a:txBody>
                  <a:tcPr marL="50760" marR="50760">
                    <a:blipFill rotWithShape="0">
                      <a:blip r:embed="rId1"/>
                      <a:tile/>
                    </a:blipFill>
                  </a:tcPr>
                </a:tc>
                <a:tc>
                  <a:txBody>
                    <a:bodyPr lIns="50760" rIns="5076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2600" spc="-1" strike="noStrike">
                          <a:solidFill>
                            <a:srgbClr val="6d6d6d"/>
                          </a:solidFill>
                          <a:latin typeface="Calibri"/>
                          <a:ea typeface="ヒラギノ角ゴ ProN W3"/>
                        </a:rPr>
                        <a:t>(teilweise) bekannt</a:t>
                      </a:r>
                      <a:endParaRPr b="0" lang="de-DE" sz="2600" spc="-1" strike="noStrike">
                        <a:latin typeface="Arial"/>
                      </a:endParaRPr>
                    </a:p>
                  </a:txBody>
                  <a:tcPr marL="50760" marR="50760">
                    <a:blipFill rotWithShape="0">
                      <a:blip r:embed="rId2"/>
                      <a:tile/>
                    </a:blipFill>
                  </a:tcPr>
                </a:tc>
                <a:tc>
                  <a:txBody>
                    <a:bodyPr lIns="50760" rIns="5076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2600" spc="-1" strike="noStrike">
                          <a:solidFill>
                            <a:srgbClr val="6d6d6d"/>
                          </a:solidFill>
                          <a:latin typeface="Cambria"/>
                          <a:ea typeface="ヒラギノ角ゴ ProN W3"/>
                        </a:rPr>
                        <a:t>⬄</a:t>
                      </a:r>
                      <a:endParaRPr b="0" lang="de-DE" sz="2600" spc="-1" strike="noStrike">
                        <a:latin typeface="Arial"/>
                      </a:endParaRPr>
                    </a:p>
                  </a:txBody>
                  <a:tcPr marL="50760" marR="50760">
                    <a:blipFill rotWithShape="0">
                      <a:blip r:embed="rId3"/>
                      <a:tile/>
                    </a:blipFill>
                  </a:tcPr>
                </a:tc>
                <a:tc>
                  <a:txBody>
                    <a:bodyPr lIns="50760" rIns="5076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2600" spc="-1" strike="noStrike">
                          <a:solidFill>
                            <a:srgbClr val="6d6d6d"/>
                          </a:solidFill>
                          <a:latin typeface="Calibri"/>
                          <a:ea typeface="ヒラギノ角ゴ ProN W3"/>
                        </a:rPr>
                        <a:t>(weitgehend) unbekannt</a:t>
                      </a:r>
                      <a:endParaRPr b="0" lang="de-DE" sz="2600" spc="-1" strike="noStrike">
                        <a:latin typeface="Arial"/>
                      </a:endParaRPr>
                    </a:p>
                  </a:txBody>
                  <a:tcPr marL="50760" marR="50760">
                    <a:blipFill rotWithShape="0">
                      <a:blip r:embed="rId4"/>
                      <a:tile/>
                    </a:blipFill>
                  </a:tcPr>
                </a:tc>
              </a:tr>
              <a:tr h="1218960">
                <a:tc>
                  <a:txBody>
                    <a:bodyPr lIns="50760" rIns="5076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2600" spc="-1" strike="noStrike">
                          <a:solidFill>
                            <a:srgbClr val="ff8000"/>
                          </a:solidFill>
                          <a:latin typeface="Calibri"/>
                          <a:ea typeface="ヒラギノ角ゴ ProN W3"/>
                        </a:rPr>
                        <a:t>Information</a:t>
                      </a:r>
                      <a:endParaRPr b="0" lang="de-DE" sz="2600" spc="-1" strike="noStrike">
                        <a:latin typeface="Arial"/>
                      </a:endParaRPr>
                    </a:p>
                  </a:txBody>
                  <a:tcPr marL="50760" marR="50760">
                    <a:blipFill rotWithShape="0">
                      <a:blip r:embed="rId5"/>
                      <a:tile/>
                    </a:blipFill>
                  </a:tcPr>
                </a:tc>
                <a:tc>
                  <a:txBody>
                    <a:bodyPr lIns="50760" rIns="5076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2600" spc="-1" strike="noStrike">
                          <a:solidFill>
                            <a:srgbClr val="6d6d6d"/>
                          </a:solidFill>
                          <a:latin typeface="Calibri"/>
                          <a:ea typeface="ヒラギノ角ゴ ProN W3"/>
                        </a:rPr>
                        <a:t>explizit</a:t>
                      </a:r>
                      <a:endParaRPr b="0" lang="de-DE" sz="2600" spc="-1" strike="noStrike">
                        <a:latin typeface="Arial"/>
                      </a:endParaRPr>
                    </a:p>
                  </a:txBody>
                  <a:tcPr marL="50760" marR="50760">
                    <a:blipFill rotWithShape="0">
                      <a:blip r:embed="rId6"/>
                      <a:tile/>
                    </a:blipFill>
                  </a:tcPr>
                </a:tc>
                <a:tc>
                  <a:txBody>
                    <a:bodyPr lIns="50760" rIns="5076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2600" spc="-1" strike="noStrike">
                          <a:solidFill>
                            <a:srgbClr val="6d6d6d"/>
                          </a:solidFill>
                          <a:latin typeface="Cambria"/>
                          <a:ea typeface="ヒラギノ角ゴ ProN W3"/>
                        </a:rPr>
                        <a:t>⬄</a:t>
                      </a:r>
                      <a:endParaRPr b="0" lang="de-DE" sz="2600" spc="-1" strike="noStrike">
                        <a:latin typeface="Arial"/>
                      </a:endParaRPr>
                    </a:p>
                  </a:txBody>
                  <a:tcPr marL="50760" marR="50760">
                    <a:blipFill rotWithShape="0">
                      <a:blip r:embed="rId7"/>
                      <a:tile/>
                    </a:blipFill>
                  </a:tcPr>
                </a:tc>
                <a:tc>
                  <a:txBody>
                    <a:bodyPr lIns="50760" rIns="5076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2600" spc="-1" strike="noStrike">
                          <a:solidFill>
                            <a:srgbClr val="6d6d6d"/>
                          </a:solidFill>
                          <a:latin typeface="Calibri"/>
                          <a:ea typeface="ヒラギノ角ゴ ProN W3"/>
                        </a:rPr>
                        <a:t>implizit</a:t>
                      </a:r>
                      <a:endParaRPr b="0" lang="de-DE" sz="2600" spc="-1" strike="noStrike">
                        <a:latin typeface="Arial"/>
                      </a:endParaRPr>
                    </a:p>
                  </a:txBody>
                  <a:tcPr marL="50760" marR="50760">
                    <a:blipFill rotWithShape="0">
                      <a:blip r:embed="rId8"/>
                      <a:tile/>
                    </a:blipFill>
                  </a:tcPr>
                </a:tc>
              </a:tr>
              <a:tr h="1218960">
                <a:tc>
                  <a:txBody>
                    <a:bodyPr lIns="50760" rIns="5076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2600" spc="-1" strike="noStrike">
                          <a:solidFill>
                            <a:srgbClr val="ff8000"/>
                          </a:solidFill>
                          <a:latin typeface="Calibri"/>
                          <a:ea typeface="ヒラギノ角ゴ ProN W3"/>
                        </a:rPr>
                        <a:t>Form</a:t>
                      </a:r>
                      <a:endParaRPr b="0" lang="de-DE" sz="2600" spc="-1" strike="noStrike">
                        <a:latin typeface="Arial"/>
                      </a:endParaRPr>
                    </a:p>
                  </a:txBody>
                  <a:tcPr marL="50760" marR="50760">
                    <a:blipFill rotWithShape="0">
                      <a:blip r:embed="rId9"/>
                      <a:tile/>
                    </a:blipFill>
                  </a:tcPr>
                </a:tc>
                <a:tc>
                  <a:txBody>
                    <a:bodyPr lIns="50760" rIns="5076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2600" spc="-1" strike="noStrike">
                          <a:solidFill>
                            <a:srgbClr val="6d6d6d"/>
                          </a:solidFill>
                          <a:latin typeface="Calibri"/>
                          <a:ea typeface="ヒラギノ角ゴ ProN W3"/>
                        </a:rPr>
                        <a:t>chronologisch</a:t>
                      </a:r>
                      <a:endParaRPr b="0" lang="de-DE" sz="2600" spc="-1" strike="noStrike">
                        <a:latin typeface="Arial"/>
                      </a:endParaRPr>
                    </a:p>
                  </a:txBody>
                  <a:tcPr marL="50760" marR="50760">
                    <a:blipFill rotWithShape="0">
                      <a:blip r:embed="rId10"/>
                      <a:tile/>
                    </a:blipFill>
                  </a:tcPr>
                </a:tc>
                <a:tc>
                  <a:txBody>
                    <a:bodyPr lIns="50760" rIns="5076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2600" spc="-1" strike="noStrike">
                          <a:solidFill>
                            <a:srgbClr val="6d6d6d"/>
                          </a:solidFill>
                          <a:latin typeface="Cambria"/>
                          <a:ea typeface="ヒラギノ角ゴ ProN W3"/>
                        </a:rPr>
                        <a:t>⬄</a:t>
                      </a:r>
                      <a:endParaRPr b="0" lang="de-DE" sz="2600" spc="-1" strike="noStrike">
                        <a:latin typeface="Arial"/>
                      </a:endParaRPr>
                    </a:p>
                  </a:txBody>
                  <a:tcPr marL="50760" marR="50760">
                    <a:blipFill rotWithShape="0">
                      <a:blip r:embed="rId11"/>
                      <a:tile/>
                    </a:blipFill>
                  </a:tcPr>
                </a:tc>
                <a:tc>
                  <a:txBody>
                    <a:bodyPr lIns="50760" rIns="5076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2600" spc="-1" strike="noStrike">
                          <a:solidFill>
                            <a:srgbClr val="6d6d6d"/>
                          </a:solidFill>
                          <a:latin typeface="Calibri"/>
                          <a:ea typeface="ヒラギノ角ゴ ProN W3"/>
                        </a:rPr>
                        <a:t>z. B. raumzeitliche Sprünge</a:t>
                      </a:r>
                      <a:endParaRPr b="0" lang="de-DE" sz="2600" spc="-1" strike="noStrike">
                        <a:latin typeface="Arial"/>
                      </a:endParaRPr>
                    </a:p>
                  </a:txBody>
                  <a:tcPr marL="50760" marR="50760">
                    <a:blipFill rotWithShape="0">
                      <a:blip r:embed="rId12"/>
                      <a:tile/>
                    </a:blipFill>
                  </a:tcPr>
                </a:tc>
              </a:tr>
              <a:tr h="1218960">
                <a:tc>
                  <a:txBody>
                    <a:bodyPr lIns="50760" rIns="5076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2600" spc="-1" strike="noStrike">
                          <a:solidFill>
                            <a:srgbClr val="ff8000"/>
                          </a:solidFill>
                          <a:latin typeface="Calibri"/>
                          <a:ea typeface="ヒラギノ角ゴ ProN W3"/>
                        </a:rPr>
                        <a:t>Zahl der Sprecher</a:t>
                      </a:r>
                      <a:endParaRPr b="0" lang="de-DE" sz="2600" spc="-1" strike="noStrike">
                        <a:latin typeface="Arial"/>
                      </a:endParaRPr>
                    </a:p>
                  </a:txBody>
                  <a:tcPr marL="50760" marR="50760">
                    <a:blipFill rotWithShape="0">
                      <a:blip r:embed="rId13"/>
                      <a:tile/>
                    </a:blipFill>
                  </a:tcPr>
                </a:tc>
                <a:tc>
                  <a:txBody>
                    <a:bodyPr lIns="50760" rIns="5076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2600" spc="-1" strike="noStrike">
                          <a:solidFill>
                            <a:srgbClr val="6d6d6d"/>
                          </a:solidFill>
                          <a:latin typeface="Calibri"/>
                          <a:ea typeface="ヒラギノ角ゴ ProN W3"/>
                        </a:rPr>
                        <a:t>ein bis zwei</a:t>
                      </a:r>
                      <a:endParaRPr b="0" lang="de-DE" sz="2600" spc="-1" strike="noStrike">
                        <a:latin typeface="Arial"/>
                      </a:endParaRPr>
                    </a:p>
                  </a:txBody>
                  <a:tcPr marL="50760" marR="50760">
                    <a:blipFill rotWithShape="0">
                      <a:blip r:embed="rId14"/>
                      <a:tile/>
                    </a:blipFill>
                  </a:tcPr>
                </a:tc>
                <a:tc>
                  <a:txBody>
                    <a:bodyPr lIns="50760" rIns="5076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2600" spc="-1" strike="noStrike">
                          <a:solidFill>
                            <a:srgbClr val="6d6d6d"/>
                          </a:solidFill>
                          <a:latin typeface="Cambria"/>
                          <a:ea typeface="ヒラギノ角ゴ ProN W3"/>
                        </a:rPr>
                        <a:t>⬄</a:t>
                      </a:r>
                      <a:endParaRPr b="0" lang="de-DE" sz="2600" spc="-1" strike="noStrike">
                        <a:latin typeface="Arial"/>
                      </a:endParaRPr>
                    </a:p>
                  </a:txBody>
                  <a:tcPr marL="50760" marR="50760">
                    <a:blipFill rotWithShape="0">
                      <a:blip r:embed="rId15"/>
                      <a:tile/>
                    </a:blipFill>
                  </a:tcPr>
                </a:tc>
                <a:tc>
                  <a:txBody>
                    <a:bodyPr lIns="50760" rIns="5076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2600" spc="-1" strike="noStrike">
                          <a:solidFill>
                            <a:srgbClr val="6d6d6d"/>
                          </a:solidFill>
                          <a:latin typeface="Calibri"/>
                          <a:ea typeface="ヒラギノ角ゴ ProN W3"/>
                        </a:rPr>
                        <a:t>drei und mehr</a:t>
                      </a:r>
                      <a:endParaRPr b="0" lang="de-DE" sz="2600" spc="-1" strike="noStrike">
                        <a:latin typeface="Arial"/>
                      </a:endParaRPr>
                    </a:p>
                  </a:txBody>
                  <a:tcPr marL="50760" marR="50760">
                    <a:blipFill rotWithShape="0">
                      <a:blip r:embed="rId16"/>
                      <a:tile/>
                    </a:blipFill>
                  </a:tcPr>
                </a:tc>
              </a:tr>
              <a:tr h="1219680">
                <a:tc>
                  <a:txBody>
                    <a:bodyPr lIns="50760" rIns="5076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2600" spc="-1" strike="noStrike">
                          <a:solidFill>
                            <a:srgbClr val="ff8000"/>
                          </a:solidFill>
                          <a:latin typeface="Calibri"/>
                          <a:ea typeface="ヒラギノ角ゴ ProN W3"/>
                        </a:rPr>
                        <a:t>Dauer</a:t>
                      </a:r>
                      <a:endParaRPr b="0" lang="de-DE" sz="2600" spc="-1" strike="noStrike">
                        <a:latin typeface="Arial"/>
                      </a:endParaRPr>
                    </a:p>
                  </a:txBody>
                  <a:tcPr marL="50760" marR="50760">
                    <a:blipFill rotWithShape="0">
                      <a:blip r:embed="rId17"/>
                      <a:tile/>
                    </a:blipFill>
                  </a:tcPr>
                </a:tc>
                <a:tc>
                  <a:txBody>
                    <a:bodyPr lIns="50760" rIns="5076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2600" spc="-1" strike="noStrike">
                          <a:solidFill>
                            <a:srgbClr val="6d6d6d"/>
                          </a:solidFill>
                          <a:latin typeface="Calibri"/>
                          <a:ea typeface="ヒラギノ角ゴ ProN W3"/>
                        </a:rPr>
                        <a:t>eher kurz: &lt; 5‘</a:t>
                      </a:r>
                      <a:endParaRPr b="0" lang="de-DE" sz="2600" spc="-1" strike="noStrike">
                        <a:latin typeface="Arial"/>
                      </a:endParaRPr>
                    </a:p>
                  </a:txBody>
                  <a:tcPr marL="50760" marR="50760">
                    <a:blipFill rotWithShape="0">
                      <a:blip r:embed="rId18"/>
                      <a:tile/>
                    </a:blipFill>
                  </a:tcPr>
                </a:tc>
                <a:tc>
                  <a:txBody>
                    <a:bodyPr lIns="50760" rIns="5076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2600" spc="-1" strike="noStrike">
                          <a:solidFill>
                            <a:srgbClr val="6d6d6d"/>
                          </a:solidFill>
                          <a:latin typeface="Cambria"/>
                          <a:ea typeface="ヒラギノ角ゴ ProN W3"/>
                        </a:rPr>
                        <a:t>⬄</a:t>
                      </a:r>
                      <a:endParaRPr b="0" lang="de-DE" sz="2600" spc="-1" strike="noStrike">
                        <a:latin typeface="Arial"/>
                      </a:endParaRPr>
                    </a:p>
                  </a:txBody>
                  <a:tcPr marL="50760" marR="50760">
                    <a:blipFill rotWithShape="0">
                      <a:blip r:embed="rId19"/>
                      <a:tile/>
                    </a:blipFill>
                  </a:tcPr>
                </a:tc>
                <a:tc>
                  <a:txBody>
                    <a:bodyPr lIns="50760" rIns="5076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2600" spc="-1" strike="noStrike">
                          <a:solidFill>
                            <a:srgbClr val="6d6d6d"/>
                          </a:solidFill>
                          <a:latin typeface="Calibri"/>
                          <a:ea typeface="ヒラギノ角ゴ ProN W3"/>
                        </a:rPr>
                        <a:t>eher länger: &gt; 10‘</a:t>
                      </a:r>
                      <a:endParaRPr b="0" lang="de-DE" sz="2600" spc="-1" strike="noStrike">
                        <a:latin typeface="Arial"/>
                      </a:endParaRPr>
                    </a:p>
                  </a:txBody>
                  <a:tcPr marL="50760" marR="50760">
                    <a:blipFill rotWithShape="0">
                      <a:blip r:embed="rId20"/>
                      <a:tile/>
                    </a:blip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05" dur="indefinite" restart="never" nodeType="tmRoot">
          <p:childTnLst>
            <p:seq>
              <p:cTn id="106" dur="indefinite" nodeType="mainSeq">
                <p:childTnLst>
                  <p:par>
                    <p:cTn id="107" nodeType="clickEffect" fill="hold">
                      <p:stCondLst>
                        <p:cond delay="indefinite"/>
                      </p:stCondLst>
                      <p:childTnLst>
                        <p:par>
                          <p:cTn id="10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0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ffffff"/>
      </a:accent3>
      <a:accent4>
        <a:srgbClr val="5c5c5c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ffffff"/>
      </a:accent3>
      <a:accent4>
        <a:srgbClr val="5c5c5c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000000"/>
      </a:lt2>
      <a:accent1>
        <a:srgbClr val="fffefb"/>
      </a:accent1>
      <a:accent2>
        <a:srgbClr val="333399"/>
      </a:accent2>
      <a:accent3>
        <a:srgbClr val="ffffff"/>
      </a:accent3>
      <a:accent4>
        <a:srgbClr val="5c5c5c"/>
      </a:accent4>
      <a:accent5>
        <a:srgbClr val="fffefd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ffffff"/>
      </a:accent3>
      <a:accent4>
        <a:srgbClr val="5c5c5c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LibreOffice/7.0.4.2$Linux_X86_64 LibreOffice_project/00$Build-2</Application>
  <AppVersion>15.0000</AppVersion>
  <Pages>0</Pages>
  <Words>1083</Words>
  <Characters>0</Characters>
  <Paragraphs>308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2021-02-17T09:36:42Z</dcterms:created>
  <dc:creator/>
  <dc:description/>
  <dc:language>de-DE</dc:language>
  <cp:lastModifiedBy/>
  <cp:revision>1</cp:revision>
  <dc:subject/>
  <dc:title>Hör- und Hör-Sehverstehen und Filmanalyse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r8>0</vt:r8>
  </property>
  <property fmtid="{D5CDD505-2E9C-101B-9397-08002B2CF9AE}" pid="3" name="HyperlinksChanged">
    <vt:bool>0</vt:bool>
  </property>
  <property fmtid="{D5CDD505-2E9C-101B-9397-08002B2CF9AE}" pid="4" name="LinksUpToDate">
    <vt:bool>0</vt:bool>
  </property>
  <property fmtid="{D5CDD505-2E9C-101B-9397-08002B2CF9AE}" pid="5" name="MMClips">
    <vt:r8>0</vt:r8>
  </property>
  <property fmtid="{D5CDD505-2E9C-101B-9397-08002B2CF9AE}" pid="6" name="Notes">
    <vt:r8>39</vt:r8>
  </property>
  <property fmtid="{D5CDD505-2E9C-101B-9397-08002B2CF9AE}" pid="7" name="PresentationFormat">
    <vt:lpwstr>Benutzerdefiniert</vt:lpwstr>
  </property>
  <property fmtid="{D5CDD505-2E9C-101B-9397-08002B2CF9AE}" pid="8" name="ScaleCrop">
    <vt:bool>0</vt:bool>
  </property>
  <property fmtid="{D5CDD505-2E9C-101B-9397-08002B2CF9AE}" pid="9" name="ShareDoc">
    <vt:bool>0</vt:bool>
  </property>
  <property fmtid="{D5CDD505-2E9C-101B-9397-08002B2CF9AE}" pid="10" name="Slides">
    <vt:i4>39</vt:i4>
  </property>
</Properties>
</file>