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-113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4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07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11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96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07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5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50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15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9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26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B0540-C53B-4D65-B0A3-1B1003A38615}" type="datetimeFigureOut">
              <a:rPr lang="de-DE" smtClean="0"/>
              <a:t>07.06.15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98DD1-634E-45B8-B3C4-34700F7F92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22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>
            <a:off x="5372100" y="2959100"/>
            <a:ext cx="1778000" cy="825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La </a:t>
            </a:r>
            <a:r>
              <a:rPr lang="de-DE" sz="1600" dirty="0" err="1" smtClean="0"/>
              <a:t>Amazonía</a:t>
            </a:r>
            <a:r>
              <a:rPr lang="de-DE" sz="1600" dirty="0" smtClean="0"/>
              <a:t> </a:t>
            </a:r>
            <a:r>
              <a:rPr lang="de-DE" sz="1600" dirty="0" err="1" smtClean="0"/>
              <a:t>ecuatoriana</a:t>
            </a:r>
            <a:endParaRPr lang="de-DE" sz="1600" dirty="0"/>
          </a:p>
        </p:txBody>
      </p:sp>
      <p:sp>
        <p:nvSpPr>
          <p:cNvPr id="33" name="Oval 32"/>
          <p:cNvSpPr/>
          <p:nvPr/>
        </p:nvSpPr>
        <p:spPr>
          <a:xfrm>
            <a:off x="7442200" y="2438400"/>
            <a:ext cx="1778000" cy="571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biodiversidad</a:t>
            </a:r>
            <a:endParaRPr lang="de-DE" sz="1400" dirty="0"/>
          </a:p>
        </p:txBody>
      </p:sp>
      <p:sp>
        <p:nvSpPr>
          <p:cNvPr id="35" name="Oval 34"/>
          <p:cNvSpPr/>
          <p:nvPr/>
        </p:nvSpPr>
        <p:spPr>
          <a:xfrm>
            <a:off x="1219200" y="32131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explotación</a:t>
            </a:r>
            <a:endParaRPr lang="de-DE" sz="1400" dirty="0"/>
          </a:p>
        </p:txBody>
      </p:sp>
      <p:sp>
        <p:nvSpPr>
          <p:cNvPr id="36" name="Oval 35"/>
          <p:cNvSpPr/>
          <p:nvPr/>
        </p:nvSpPr>
        <p:spPr>
          <a:xfrm>
            <a:off x="3238500" y="2781300"/>
            <a:ext cx="1778000" cy="571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os </a:t>
            </a:r>
            <a:r>
              <a:rPr lang="de-DE" sz="1400" dirty="0" err="1" smtClean="0"/>
              <a:t>recursos</a:t>
            </a:r>
            <a:r>
              <a:rPr lang="de-DE" sz="1400" dirty="0" smtClean="0"/>
              <a:t> </a:t>
            </a:r>
            <a:r>
              <a:rPr lang="de-DE" sz="1400" dirty="0" err="1" smtClean="0"/>
              <a:t>naturales</a:t>
            </a:r>
            <a:endParaRPr lang="de-DE" sz="1400" dirty="0"/>
          </a:p>
        </p:txBody>
      </p:sp>
      <p:sp>
        <p:nvSpPr>
          <p:cNvPr id="37" name="Oval 36"/>
          <p:cNvSpPr/>
          <p:nvPr/>
        </p:nvSpPr>
        <p:spPr>
          <a:xfrm>
            <a:off x="7594600" y="14859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la </a:t>
            </a:r>
            <a:r>
              <a:rPr lang="de-DE" sz="1400" dirty="0" err="1" smtClean="0"/>
              <a:t>flora</a:t>
            </a:r>
            <a:endParaRPr lang="de-DE" sz="1400" dirty="0"/>
          </a:p>
        </p:txBody>
      </p:sp>
      <p:sp>
        <p:nvSpPr>
          <p:cNvPr id="38" name="Oval 37"/>
          <p:cNvSpPr/>
          <p:nvPr/>
        </p:nvSpPr>
        <p:spPr>
          <a:xfrm>
            <a:off x="9842500" y="19558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fauna</a:t>
            </a:r>
            <a:endParaRPr lang="de-DE" sz="1400" dirty="0"/>
          </a:p>
        </p:txBody>
      </p:sp>
      <p:sp>
        <p:nvSpPr>
          <p:cNvPr id="40" name="Oval 39"/>
          <p:cNvSpPr/>
          <p:nvPr/>
        </p:nvSpPr>
        <p:spPr>
          <a:xfrm>
            <a:off x="6629400" y="3886200"/>
            <a:ext cx="1778000" cy="571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as </a:t>
            </a:r>
            <a:r>
              <a:rPr lang="de-DE" sz="1400" dirty="0" err="1" smtClean="0"/>
              <a:t>tribus</a:t>
            </a:r>
            <a:r>
              <a:rPr lang="de-DE" sz="1400" dirty="0" smtClean="0"/>
              <a:t> </a:t>
            </a:r>
            <a:r>
              <a:rPr lang="de-DE" sz="1400" dirty="0" err="1" smtClean="0"/>
              <a:t>indígenas</a:t>
            </a:r>
            <a:endParaRPr lang="de-DE" sz="1400" dirty="0"/>
          </a:p>
        </p:txBody>
      </p:sp>
      <p:sp>
        <p:nvSpPr>
          <p:cNvPr id="41" name="Oval 40"/>
          <p:cNvSpPr/>
          <p:nvPr/>
        </p:nvSpPr>
        <p:spPr>
          <a:xfrm>
            <a:off x="5854700" y="47117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opresión</a:t>
            </a:r>
            <a:endParaRPr lang="de-DE" sz="1400" dirty="0"/>
          </a:p>
        </p:txBody>
      </p:sp>
      <p:sp>
        <p:nvSpPr>
          <p:cNvPr id="42" name="Oval 41"/>
          <p:cNvSpPr/>
          <p:nvPr/>
        </p:nvSpPr>
        <p:spPr>
          <a:xfrm>
            <a:off x="8089900" y="45847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conservación</a:t>
            </a:r>
            <a:endParaRPr lang="de-DE" sz="1400" dirty="0"/>
          </a:p>
        </p:txBody>
      </p:sp>
      <p:sp>
        <p:nvSpPr>
          <p:cNvPr id="43" name="Oval 42"/>
          <p:cNvSpPr/>
          <p:nvPr/>
        </p:nvSpPr>
        <p:spPr>
          <a:xfrm>
            <a:off x="8699500" y="32512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os </a:t>
            </a:r>
            <a:r>
              <a:rPr lang="de-DE" sz="1400" dirty="0" err="1" smtClean="0"/>
              <a:t>shuar</a:t>
            </a:r>
            <a:endParaRPr lang="de-DE" sz="1400" dirty="0"/>
          </a:p>
        </p:txBody>
      </p:sp>
      <p:sp>
        <p:nvSpPr>
          <p:cNvPr id="44" name="Oval 43"/>
          <p:cNvSpPr/>
          <p:nvPr/>
        </p:nvSpPr>
        <p:spPr>
          <a:xfrm>
            <a:off x="10096500" y="4330700"/>
            <a:ext cx="1778000" cy="711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adaptación</a:t>
            </a:r>
            <a:r>
              <a:rPr lang="de-DE" sz="1400" dirty="0" smtClean="0"/>
              <a:t> a la </a:t>
            </a:r>
            <a:r>
              <a:rPr lang="de-DE" sz="1400" dirty="0" err="1" smtClean="0"/>
              <a:t>vida</a:t>
            </a:r>
            <a:r>
              <a:rPr lang="de-DE" sz="1400" dirty="0" smtClean="0"/>
              <a:t> </a:t>
            </a:r>
            <a:r>
              <a:rPr lang="de-DE" sz="1400" dirty="0" err="1" smtClean="0"/>
              <a:t>moderna</a:t>
            </a:r>
            <a:endParaRPr lang="de-DE" sz="1400" dirty="0"/>
          </a:p>
        </p:txBody>
      </p:sp>
      <p:sp>
        <p:nvSpPr>
          <p:cNvPr id="45" name="Oval 44"/>
          <p:cNvSpPr/>
          <p:nvPr/>
        </p:nvSpPr>
        <p:spPr>
          <a:xfrm>
            <a:off x="1041400" y="4013200"/>
            <a:ext cx="1778000" cy="571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l</a:t>
            </a:r>
            <a:r>
              <a:rPr lang="de-DE" sz="1200" dirty="0" smtClean="0"/>
              <a:t>as </a:t>
            </a:r>
            <a:r>
              <a:rPr lang="de-DE" sz="1200" dirty="0" err="1" smtClean="0"/>
              <a:t>extracciones</a:t>
            </a:r>
            <a:r>
              <a:rPr lang="de-DE" sz="1200" dirty="0" smtClean="0"/>
              <a:t> </a:t>
            </a:r>
            <a:r>
              <a:rPr lang="de-DE" sz="1200" dirty="0" err="1" smtClean="0"/>
              <a:t>petrolíferas</a:t>
            </a:r>
            <a:endParaRPr lang="de-DE" sz="1200" dirty="0"/>
          </a:p>
        </p:txBody>
      </p:sp>
      <p:sp>
        <p:nvSpPr>
          <p:cNvPr id="46" name="Oval 45"/>
          <p:cNvSpPr/>
          <p:nvPr/>
        </p:nvSpPr>
        <p:spPr>
          <a:xfrm>
            <a:off x="393700" y="4965700"/>
            <a:ext cx="1778000" cy="571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e</a:t>
            </a:r>
            <a:r>
              <a:rPr lang="de-DE" sz="1200" dirty="0" err="1" smtClean="0"/>
              <a:t>l</a:t>
            </a:r>
            <a:r>
              <a:rPr lang="de-DE" sz="1200" dirty="0" smtClean="0"/>
              <a:t> </a:t>
            </a:r>
            <a:r>
              <a:rPr lang="de-DE" sz="1200" dirty="0" err="1" smtClean="0"/>
              <a:t>impacto</a:t>
            </a:r>
            <a:r>
              <a:rPr lang="de-DE" sz="1200" dirty="0" smtClean="0"/>
              <a:t> </a:t>
            </a:r>
            <a:r>
              <a:rPr lang="de-DE" sz="1200" dirty="0" err="1" smtClean="0"/>
              <a:t>medioambiental</a:t>
            </a:r>
            <a:endParaRPr lang="de-DE" sz="1200" dirty="0"/>
          </a:p>
        </p:txBody>
      </p:sp>
      <p:sp>
        <p:nvSpPr>
          <p:cNvPr id="47" name="Oval 46"/>
          <p:cNvSpPr/>
          <p:nvPr/>
        </p:nvSpPr>
        <p:spPr>
          <a:xfrm>
            <a:off x="2324100" y="5105400"/>
            <a:ext cx="1778000" cy="571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e</a:t>
            </a:r>
            <a:r>
              <a:rPr lang="de-DE" sz="1400" dirty="0" err="1" smtClean="0"/>
              <a:t>l</a:t>
            </a:r>
            <a:r>
              <a:rPr lang="de-DE" sz="1400" dirty="0" smtClean="0"/>
              <a:t> </a:t>
            </a:r>
            <a:r>
              <a:rPr lang="de-DE" sz="1400" dirty="0" err="1" smtClean="0"/>
              <a:t>impacto</a:t>
            </a:r>
            <a:r>
              <a:rPr lang="de-DE" sz="1400" dirty="0" smtClean="0"/>
              <a:t> </a:t>
            </a:r>
            <a:r>
              <a:rPr lang="de-DE" sz="1400" smtClean="0"/>
              <a:t>sociocultural</a:t>
            </a:r>
            <a:endParaRPr lang="de-DE" sz="1400" dirty="0"/>
          </a:p>
        </p:txBody>
      </p:sp>
      <p:sp>
        <p:nvSpPr>
          <p:cNvPr id="48" name="Oval 47"/>
          <p:cNvSpPr/>
          <p:nvPr/>
        </p:nvSpPr>
        <p:spPr>
          <a:xfrm>
            <a:off x="2400300" y="5956300"/>
            <a:ext cx="1778000" cy="5715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l</a:t>
            </a:r>
            <a:r>
              <a:rPr lang="de-DE" sz="1200" dirty="0" smtClean="0"/>
              <a:t>a </a:t>
            </a:r>
            <a:r>
              <a:rPr lang="de-DE" sz="1200" dirty="0" err="1" smtClean="0"/>
              <a:t>amenaza</a:t>
            </a:r>
            <a:r>
              <a:rPr lang="de-DE" sz="1200" dirty="0" smtClean="0"/>
              <a:t> a las </a:t>
            </a:r>
            <a:r>
              <a:rPr lang="de-DE" sz="1200" dirty="0" err="1" smtClean="0"/>
              <a:t>tribus</a:t>
            </a:r>
            <a:r>
              <a:rPr lang="de-DE" sz="1200" dirty="0" smtClean="0"/>
              <a:t> </a:t>
            </a:r>
            <a:r>
              <a:rPr lang="de-DE" sz="1200" dirty="0" err="1" smtClean="0"/>
              <a:t>indígenas</a:t>
            </a:r>
            <a:endParaRPr lang="de-DE" sz="1200" dirty="0"/>
          </a:p>
        </p:txBody>
      </p:sp>
      <p:sp>
        <p:nvSpPr>
          <p:cNvPr id="49" name="Oval 48"/>
          <p:cNvSpPr/>
          <p:nvPr/>
        </p:nvSpPr>
        <p:spPr>
          <a:xfrm>
            <a:off x="3441700" y="4102100"/>
            <a:ext cx="1778000" cy="571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os </a:t>
            </a:r>
            <a:r>
              <a:rPr lang="de-DE" sz="1400" dirty="0" err="1" smtClean="0"/>
              <a:t>colonos</a:t>
            </a:r>
            <a:endParaRPr lang="de-DE" sz="1400" dirty="0"/>
          </a:p>
        </p:txBody>
      </p:sp>
      <p:sp>
        <p:nvSpPr>
          <p:cNvPr id="50" name="Oval 49"/>
          <p:cNvSpPr/>
          <p:nvPr/>
        </p:nvSpPr>
        <p:spPr>
          <a:xfrm>
            <a:off x="6413500" y="5537200"/>
            <a:ext cx="1778000" cy="571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extinción</a:t>
            </a:r>
            <a:endParaRPr lang="de-DE" sz="1400" dirty="0"/>
          </a:p>
        </p:txBody>
      </p:sp>
      <p:sp>
        <p:nvSpPr>
          <p:cNvPr id="51" name="Oval 50"/>
          <p:cNvSpPr/>
          <p:nvPr/>
        </p:nvSpPr>
        <p:spPr>
          <a:xfrm>
            <a:off x="4419600" y="5194300"/>
            <a:ext cx="1778000" cy="5715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degradación</a:t>
            </a:r>
            <a:r>
              <a:rPr lang="de-DE" sz="1400" dirty="0" smtClean="0"/>
              <a:t> de la </a:t>
            </a:r>
            <a:r>
              <a:rPr lang="de-DE" sz="1400" dirty="0" err="1" smtClean="0"/>
              <a:t>vida</a:t>
            </a:r>
            <a:endParaRPr lang="de-DE" sz="1400" dirty="0"/>
          </a:p>
        </p:txBody>
      </p:sp>
      <p:sp>
        <p:nvSpPr>
          <p:cNvPr id="52" name="Oval 51"/>
          <p:cNvSpPr/>
          <p:nvPr/>
        </p:nvSpPr>
        <p:spPr>
          <a:xfrm>
            <a:off x="723900" y="20955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e</a:t>
            </a:r>
            <a:r>
              <a:rPr lang="de-DE" sz="1400" dirty="0" err="1" smtClean="0"/>
              <a:t>l</a:t>
            </a:r>
            <a:r>
              <a:rPr lang="de-DE" sz="1400" dirty="0" smtClean="0"/>
              <a:t> </a:t>
            </a:r>
            <a:r>
              <a:rPr lang="de-DE" sz="1400" dirty="0" err="1" smtClean="0"/>
              <a:t>petróleo</a:t>
            </a:r>
            <a:endParaRPr lang="de-DE" sz="1400" dirty="0"/>
          </a:p>
        </p:txBody>
      </p:sp>
      <p:sp>
        <p:nvSpPr>
          <p:cNvPr id="53" name="Oval 52"/>
          <p:cNvSpPr/>
          <p:nvPr/>
        </p:nvSpPr>
        <p:spPr>
          <a:xfrm>
            <a:off x="3759200" y="1536700"/>
            <a:ext cx="1778000" cy="571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madera</a:t>
            </a:r>
            <a:endParaRPr lang="de-DE" sz="1400" dirty="0"/>
          </a:p>
        </p:txBody>
      </p:sp>
      <p:sp>
        <p:nvSpPr>
          <p:cNvPr id="54" name="Oval 53"/>
          <p:cNvSpPr/>
          <p:nvPr/>
        </p:nvSpPr>
        <p:spPr>
          <a:xfrm>
            <a:off x="1409700" y="977900"/>
            <a:ext cx="1778000" cy="571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dirty="0" smtClean="0"/>
              <a:t>a </a:t>
            </a:r>
            <a:r>
              <a:rPr lang="de-DE" sz="1400" dirty="0" err="1" smtClean="0"/>
              <a:t>base</a:t>
            </a:r>
            <a:r>
              <a:rPr lang="de-DE" sz="1400" dirty="0" smtClean="0"/>
              <a:t> de la </a:t>
            </a:r>
            <a:r>
              <a:rPr lang="de-DE" sz="1400" dirty="0" err="1" smtClean="0"/>
              <a:t>economía</a:t>
            </a:r>
            <a:endParaRPr lang="de-DE" sz="1400" dirty="0"/>
          </a:p>
        </p:txBody>
      </p:sp>
      <p:sp>
        <p:nvSpPr>
          <p:cNvPr id="55" name="Oval 54"/>
          <p:cNvSpPr/>
          <p:nvPr/>
        </p:nvSpPr>
        <p:spPr>
          <a:xfrm>
            <a:off x="3429000" y="381000"/>
            <a:ext cx="1778000" cy="571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l</a:t>
            </a:r>
            <a:r>
              <a:rPr lang="de-DE" sz="1200" dirty="0" smtClean="0"/>
              <a:t>a </a:t>
            </a:r>
            <a:r>
              <a:rPr lang="de-DE" sz="1200" dirty="0" err="1" smtClean="0"/>
              <a:t>mejora</a:t>
            </a:r>
            <a:r>
              <a:rPr lang="de-DE" sz="1200" dirty="0" smtClean="0"/>
              <a:t> de las </a:t>
            </a:r>
            <a:r>
              <a:rPr lang="de-DE" sz="1200" dirty="0" err="1" smtClean="0"/>
              <a:t>infraestructuras</a:t>
            </a:r>
            <a:endParaRPr lang="de-DE" sz="1200" dirty="0"/>
          </a:p>
        </p:txBody>
      </p:sp>
      <p:sp>
        <p:nvSpPr>
          <p:cNvPr id="56" name="Oval 55"/>
          <p:cNvSpPr/>
          <p:nvPr/>
        </p:nvSpPr>
        <p:spPr>
          <a:xfrm>
            <a:off x="9080500" y="5486400"/>
            <a:ext cx="1778000" cy="571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l</a:t>
            </a:r>
            <a:r>
              <a:rPr lang="de-DE" sz="1400" smtClean="0"/>
              <a:t>as </a:t>
            </a:r>
            <a:r>
              <a:rPr lang="de-DE" sz="1400" dirty="0" err="1" smtClean="0"/>
              <a:t>reservas</a:t>
            </a:r>
            <a:r>
              <a:rPr lang="de-DE" sz="1400" dirty="0" smtClean="0"/>
              <a:t> </a:t>
            </a:r>
            <a:r>
              <a:rPr lang="de-DE" sz="1400" dirty="0" err="1" smtClean="0"/>
              <a:t>naturales</a:t>
            </a:r>
            <a:endParaRPr lang="de-DE" sz="1400" dirty="0"/>
          </a:p>
        </p:txBody>
      </p:sp>
      <p:sp>
        <p:nvSpPr>
          <p:cNvPr id="57" name="Oval 56"/>
          <p:cNvSpPr/>
          <p:nvPr/>
        </p:nvSpPr>
        <p:spPr>
          <a:xfrm>
            <a:off x="8013700" y="6045200"/>
            <a:ext cx="1778000" cy="571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e</a:t>
            </a:r>
            <a:r>
              <a:rPr lang="de-DE" sz="1400" dirty="0" err="1" smtClean="0"/>
              <a:t>l</a:t>
            </a:r>
            <a:r>
              <a:rPr lang="de-DE" sz="1400" dirty="0" smtClean="0"/>
              <a:t> </a:t>
            </a:r>
            <a:r>
              <a:rPr lang="de-DE" sz="1400" dirty="0" err="1" smtClean="0"/>
              <a:t>turismo</a:t>
            </a:r>
            <a:r>
              <a:rPr lang="de-DE" sz="1400" dirty="0" smtClean="0"/>
              <a:t> </a:t>
            </a:r>
            <a:r>
              <a:rPr lang="de-DE" sz="1400" dirty="0" err="1" smtClean="0"/>
              <a:t>ecológico</a:t>
            </a:r>
            <a:endParaRPr lang="de-DE" sz="1400" dirty="0"/>
          </a:p>
        </p:txBody>
      </p:sp>
      <p:sp>
        <p:nvSpPr>
          <p:cNvPr id="58" name="Oval 57"/>
          <p:cNvSpPr/>
          <p:nvPr/>
        </p:nvSpPr>
        <p:spPr>
          <a:xfrm>
            <a:off x="10414000" y="6096000"/>
            <a:ext cx="1778000" cy="571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la </a:t>
            </a:r>
            <a:r>
              <a:rPr lang="de-DE" sz="1400" dirty="0" err="1" smtClean="0"/>
              <a:t>pérdida</a:t>
            </a:r>
            <a:r>
              <a:rPr lang="de-DE" sz="1400" dirty="0" smtClean="0"/>
              <a:t> de </a:t>
            </a:r>
            <a:r>
              <a:rPr lang="de-DE" sz="1400" dirty="0" err="1" smtClean="0"/>
              <a:t>identidad</a:t>
            </a:r>
            <a:endParaRPr lang="de-DE" sz="1400" dirty="0"/>
          </a:p>
        </p:txBody>
      </p:sp>
      <p:sp>
        <p:nvSpPr>
          <p:cNvPr id="59" name="Oval 58"/>
          <p:cNvSpPr/>
          <p:nvPr/>
        </p:nvSpPr>
        <p:spPr>
          <a:xfrm>
            <a:off x="469900" y="6007100"/>
            <a:ext cx="1778000" cy="5715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l</a:t>
            </a:r>
            <a:r>
              <a:rPr lang="de-DE" sz="1200" dirty="0" smtClean="0"/>
              <a:t>a </a:t>
            </a:r>
            <a:r>
              <a:rPr lang="de-DE" sz="1200" dirty="0" err="1" smtClean="0"/>
              <a:t>amenaza</a:t>
            </a:r>
            <a:r>
              <a:rPr lang="de-DE" sz="1200" dirty="0" smtClean="0"/>
              <a:t> a la </a:t>
            </a:r>
            <a:r>
              <a:rPr lang="de-DE" sz="1200" dirty="0" err="1" smtClean="0"/>
              <a:t>biodiversidad</a:t>
            </a:r>
            <a:endParaRPr lang="de-DE" sz="1200" dirty="0"/>
          </a:p>
        </p:txBody>
      </p:sp>
      <p:cxnSp>
        <p:nvCxnSpPr>
          <p:cNvPr id="61" name="Gerade Verbindung 60"/>
          <p:cNvCxnSpPr>
            <a:stCxn id="32" idx="7"/>
            <a:endCxn id="33" idx="2"/>
          </p:cNvCxnSpPr>
          <p:nvPr/>
        </p:nvCxnSpPr>
        <p:spPr>
          <a:xfrm flipV="1">
            <a:off x="6889718" y="2724150"/>
            <a:ext cx="552482" cy="355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>
            <a:stCxn id="32" idx="5"/>
            <a:endCxn id="40" idx="0"/>
          </p:cNvCxnSpPr>
          <p:nvPr/>
        </p:nvCxnSpPr>
        <p:spPr>
          <a:xfrm>
            <a:off x="6889718" y="3663708"/>
            <a:ext cx="628682" cy="2224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>
            <a:stCxn id="32" idx="2"/>
            <a:endCxn id="36" idx="6"/>
          </p:cNvCxnSpPr>
          <p:nvPr/>
        </p:nvCxnSpPr>
        <p:spPr>
          <a:xfrm flipH="1" flipV="1">
            <a:off x="5016500" y="3067050"/>
            <a:ext cx="3556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>
            <a:stCxn id="40" idx="7"/>
            <a:endCxn id="43" idx="2"/>
          </p:cNvCxnSpPr>
          <p:nvPr/>
        </p:nvCxnSpPr>
        <p:spPr>
          <a:xfrm flipV="1">
            <a:off x="8147018" y="3536950"/>
            <a:ext cx="552482" cy="4329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>
            <a:stCxn id="40" idx="5"/>
            <a:endCxn id="42" idx="1"/>
          </p:cNvCxnSpPr>
          <p:nvPr/>
        </p:nvCxnSpPr>
        <p:spPr>
          <a:xfrm>
            <a:off x="8147018" y="4374006"/>
            <a:ext cx="203264" cy="294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>
            <a:stCxn id="40" idx="6"/>
            <a:endCxn id="44" idx="1"/>
          </p:cNvCxnSpPr>
          <p:nvPr/>
        </p:nvCxnSpPr>
        <p:spPr>
          <a:xfrm>
            <a:off x="8407400" y="4171950"/>
            <a:ext cx="1949482" cy="2629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>
            <a:stCxn id="40" idx="4"/>
            <a:endCxn id="41" idx="0"/>
          </p:cNvCxnSpPr>
          <p:nvPr/>
        </p:nvCxnSpPr>
        <p:spPr>
          <a:xfrm flipH="1">
            <a:off x="6743700" y="4457700"/>
            <a:ext cx="774700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>
            <a:stCxn id="33" idx="0"/>
            <a:endCxn id="37" idx="4"/>
          </p:cNvCxnSpPr>
          <p:nvPr/>
        </p:nvCxnSpPr>
        <p:spPr>
          <a:xfrm flipV="1">
            <a:off x="8331200" y="2057400"/>
            <a:ext cx="1524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>
            <a:stCxn id="33" idx="6"/>
          </p:cNvCxnSpPr>
          <p:nvPr/>
        </p:nvCxnSpPr>
        <p:spPr>
          <a:xfrm flipV="1">
            <a:off x="9220200" y="2349500"/>
            <a:ext cx="660400" cy="3746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>
            <a:stCxn id="36" idx="0"/>
          </p:cNvCxnSpPr>
          <p:nvPr/>
        </p:nvCxnSpPr>
        <p:spPr>
          <a:xfrm flipV="1">
            <a:off x="4127500" y="2120900"/>
            <a:ext cx="114300" cy="660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>
            <a:stCxn id="36" idx="1"/>
          </p:cNvCxnSpPr>
          <p:nvPr/>
        </p:nvCxnSpPr>
        <p:spPr>
          <a:xfrm flipH="1" flipV="1">
            <a:off x="2413000" y="2540000"/>
            <a:ext cx="1085882" cy="3249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>
            <a:stCxn id="36" idx="2"/>
            <a:endCxn id="35" idx="7"/>
          </p:cNvCxnSpPr>
          <p:nvPr/>
        </p:nvCxnSpPr>
        <p:spPr>
          <a:xfrm flipH="1">
            <a:off x="2736818" y="3067050"/>
            <a:ext cx="501682" cy="2297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>
            <a:stCxn id="41" idx="4"/>
          </p:cNvCxnSpPr>
          <p:nvPr/>
        </p:nvCxnSpPr>
        <p:spPr>
          <a:xfrm>
            <a:off x="6743700" y="5283200"/>
            <a:ext cx="215900" cy="241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>
            <a:stCxn id="42" idx="4"/>
          </p:cNvCxnSpPr>
          <p:nvPr/>
        </p:nvCxnSpPr>
        <p:spPr>
          <a:xfrm flipH="1">
            <a:off x="8623300" y="5156200"/>
            <a:ext cx="355600" cy="939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stCxn id="42" idx="5"/>
          </p:cNvCxnSpPr>
          <p:nvPr/>
        </p:nvCxnSpPr>
        <p:spPr>
          <a:xfrm>
            <a:off x="9607518" y="5072506"/>
            <a:ext cx="146082" cy="363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>
            <a:stCxn id="44" idx="4"/>
            <a:endCxn id="58" idx="0"/>
          </p:cNvCxnSpPr>
          <p:nvPr/>
        </p:nvCxnSpPr>
        <p:spPr>
          <a:xfrm>
            <a:off x="10985500" y="5041900"/>
            <a:ext cx="317500" cy="1054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>
            <a:stCxn id="35" idx="4"/>
            <a:endCxn id="45" idx="0"/>
          </p:cNvCxnSpPr>
          <p:nvPr/>
        </p:nvCxnSpPr>
        <p:spPr>
          <a:xfrm flipH="1">
            <a:off x="1930400" y="3784600"/>
            <a:ext cx="1778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>
            <a:stCxn id="45" idx="3"/>
          </p:cNvCxnSpPr>
          <p:nvPr/>
        </p:nvCxnSpPr>
        <p:spPr>
          <a:xfrm flipH="1">
            <a:off x="1028700" y="4501006"/>
            <a:ext cx="273082" cy="4646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45" idx="4"/>
          </p:cNvCxnSpPr>
          <p:nvPr/>
        </p:nvCxnSpPr>
        <p:spPr>
          <a:xfrm>
            <a:off x="1930400" y="4584700"/>
            <a:ext cx="8890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>
            <a:stCxn id="45" idx="6"/>
            <a:endCxn id="49" idx="2"/>
          </p:cNvCxnSpPr>
          <p:nvPr/>
        </p:nvCxnSpPr>
        <p:spPr>
          <a:xfrm>
            <a:off x="2819400" y="4298950"/>
            <a:ext cx="622300" cy="88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>
            <a:stCxn id="46" idx="4"/>
            <a:endCxn id="59" idx="0"/>
          </p:cNvCxnSpPr>
          <p:nvPr/>
        </p:nvCxnSpPr>
        <p:spPr>
          <a:xfrm>
            <a:off x="1282700" y="5537200"/>
            <a:ext cx="7620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>
            <a:stCxn id="47" idx="4"/>
            <a:endCxn id="48" idx="0"/>
          </p:cNvCxnSpPr>
          <p:nvPr/>
        </p:nvCxnSpPr>
        <p:spPr>
          <a:xfrm>
            <a:off x="3213100" y="5676900"/>
            <a:ext cx="76200" cy="279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>
            <a:stCxn id="49" idx="4"/>
          </p:cNvCxnSpPr>
          <p:nvPr/>
        </p:nvCxnSpPr>
        <p:spPr>
          <a:xfrm>
            <a:off x="4330700" y="4673600"/>
            <a:ext cx="431800" cy="520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>
            <a:stCxn id="52" idx="0"/>
            <a:endCxn id="54" idx="4"/>
          </p:cNvCxnSpPr>
          <p:nvPr/>
        </p:nvCxnSpPr>
        <p:spPr>
          <a:xfrm flipV="1">
            <a:off x="1612900" y="1549400"/>
            <a:ext cx="685800" cy="546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>
            <a:stCxn id="54" idx="7"/>
          </p:cNvCxnSpPr>
          <p:nvPr/>
        </p:nvCxnSpPr>
        <p:spPr>
          <a:xfrm flipV="1">
            <a:off x="2927318" y="800100"/>
            <a:ext cx="590582" cy="2614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15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Macintosh PowerPoint</Application>
  <PresentationFormat>Benutzerdefiniert</PresentationFormat>
  <Paragraphs>26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María José</dc:creator>
  <cp:lastModifiedBy>Maria Jose</cp:lastModifiedBy>
  <cp:revision>14</cp:revision>
  <dcterms:created xsi:type="dcterms:W3CDTF">2015-02-26T17:35:56Z</dcterms:created>
  <dcterms:modified xsi:type="dcterms:W3CDTF">2015-06-07T13:47:09Z</dcterms:modified>
</cp:coreProperties>
</file>